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7" r:id="rId15"/>
    <p:sldId id="269" r:id="rId16"/>
    <p:sldId id="270" r:id="rId17"/>
    <p:sldId id="271" r:id="rId18"/>
    <p:sldId id="272" r:id="rId19"/>
    <p:sldId id="273" r:id="rId20"/>
    <p:sldId id="274" r:id="rId21"/>
    <p:sldId id="275" r:id="rId22"/>
    <p:sldId id="276" r:id="rId23"/>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260"/>
    <a:srgbClr val="00A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E5C071-98B0-48E9-A124-41E1957825C5}" v="11" dt="2024-12-26T17:35:41.8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84" autoAdjust="0"/>
  </p:normalViewPr>
  <p:slideViewPr>
    <p:cSldViewPr>
      <p:cViewPr>
        <p:scale>
          <a:sx n="75" d="100"/>
          <a:sy n="75" d="100"/>
        </p:scale>
        <p:origin x="984" y="180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Berliner" userId="4dd3c00b-31c1-4665-8e88-cc75b8fecc6e" providerId="ADAL" clId="{5EE5C071-98B0-48E9-A124-41E1957825C5}"/>
    <pc:docChg chg="modSld">
      <pc:chgData name="Kyle Berliner" userId="4dd3c00b-31c1-4665-8e88-cc75b8fecc6e" providerId="ADAL" clId="{5EE5C071-98B0-48E9-A124-41E1957825C5}" dt="2024-12-26T17:37:01.527" v="617" actId="27784"/>
      <pc:docMkLst>
        <pc:docMk/>
      </pc:docMkLst>
      <pc:sldChg chg="modSp mod modMedia">
        <pc:chgData name="Kyle Berliner" userId="4dd3c00b-31c1-4665-8e88-cc75b8fecc6e" providerId="ADAL" clId="{5EE5C071-98B0-48E9-A124-41E1957825C5}" dt="2024-12-23T19:07:25.913" v="563" actId="27784"/>
        <pc:sldMkLst>
          <pc:docMk/>
          <pc:sldMk cId="0" sldId="256"/>
        </pc:sldMkLst>
        <pc:spChg chg="mod">
          <ac:chgData name="Kyle Berliner" userId="4dd3c00b-31c1-4665-8e88-cc75b8fecc6e" providerId="ADAL" clId="{5EE5C071-98B0-48E9-A124-41E1957825C5}" dt="2024-12-23T18:56:01.451" v="329" actId="962"/>
          <ac:spMkLst>
            <pc:docMk/>
            <pc:sldMk cId="0" sldId="256"/>
            <ac:spMk id="2" creationId="{00000000-0000-0000-0000-000000000000}"/>
          </ac:spMkLst>
        </pc:spChg>
        <pc:spChg chg="mod">
          <ac:chgData name="Kyle Berliner" userId="4dd3c00b-31c1-4665-8e88-cc75b8fecc6e" providerId="ADAL" clId="{5EE5C071-98B0-48E9-A124-41E1957825C5}" dt="2024-12-23T18:56:03.041" v="330" actId="962"/>
          <ac:spMkLst>
            <pc:docMk/>
            <pc:sldMk cId="0" sldId="256"/>
            <ac:spMk id="4" creationId="{00000000-0000-0000-0000-000000000000}"/>
          </ac:spMkLst>
        </pc:spChg>
        <pc:picChg chg="mod">
          <ac:chgData name="Kyle Berliner" userId="4dd3c00b-31c1-4665-8e88-cc75b8fecc6e" providerId="ADAL" clId="{5EE5C071-98B0-48E9-A124-41E1957825C5}" dt="2024-12-23T18:55:02.971" v="328" actId="962"/>
          <ac:picMkLst>
            <pc:docMk/>
            <pc:sldMk cId="0" sldId="256"/>
            <ac:picMk id="6" creationId="{00000000-0000-0000-0000-000000000000}"/>
          </ac:picMkLst>
        </pc:picChg>
        <pc:picChg chg="mod">
          <ac:chgData name="Kyle Berliner" userId="4dd3c00b-31c1-4665-8e88-cc75b8fecc6e" providerId="ADAL" clId="{5EE5C071-98B0-48E9-A124-41E1957825C5}" dt="2024-12-23T19:07:25.913" v="563" actId="27784"/>
          <ac:picMkLst>
            <pc:docMk/>
            <pc:sldMk cId="0" sldId="256"/>
            <ac:picMk id="11" creationId="{2EAC79D6-34FE-877F-FC67-09BE91FBA133}"/>
          </ac:picMkLst>
        </pc:picChg>
      </pc:sldChg>
      <pc:sldChg chg="modSp mod modMedia">
        <pc:chgData name="Kyle Berliner" userId="4dd3c00b-31c1-4665-8e88-cc75b8fecc6e" providerId="ADAL" clId="{5EE5C071-98B0-48E9-A124-41E1957825C5}" dt="2024-12-23T19:13:53.230" v="567" actId="27784"/>
        <pc:sldMkLst>
          <pc:docMk/>
          <pc:sldMk cId="0" sldId="257"/>
        </pc:sldMkLst>
        <pc:spChg chg="mod">
          <ac:chgData name="Kyle Berliner" userId="4dd3c00b-31c1-4665-8e88-cc75b8fecc6e" providerId="ADAL" clId="{5EE5C071-98B0-48E9-A124-41E1957825C5}" dt="2024-12-23T18:56:21.275" v="403" actId="962"/>
          <ac:spMkLst>
            <pc:docMk/>
            <pc:sldMk cId="0" sldId="257"/>
            <ac:spMk id="3" creationId="{00000000-0000-0000-0000-000000000000}"/>
          </ac:spMkLst>
        </pc:spChg>
        <pc:spChg chg="mod ord">
          <ac:chgData name="Kyle Berliner" userId="4dd3c00b-31c1-4665-8e88-cc75b8fecc6e" providerId="ADAL" clId="{5EE5C071-98B0-48E9-A124-41E1957825C5}" dt="2024-12-23T18:58:33.918" v="540" actId="13244"/>
          <ac:spMkLst>
            <pc:docMk/>
            <pc:sldMk cId="0" sldId="257"/>
            <ac:spMk id="4" creationId="{00000000-0000-0000-0000-000000000000}"/>
          </ac:spMkLst>
        </pc:spChg>
        <pc:picChg chg="mod">
          <ac:chgData name="Kyle Berliner" userId="4dd3c00b-31c1-4665-8e88-cc75b8fecc6e" providerId="ADAL" clId="{5EE5C071-98B0-48E9-A124-41E1957825C5}" dt="2024-12-23T19:13:53.230" v="567" actId="27784"/>
          <ac:picMkLst>
            <pc:docMk/>
            <pc:sldMk cId="0" sldId="257"/>
            <ac:picMk id="7" creationId="{15005F69-3865-14D2-24C4-475196C2D144}"/>
          </ac:picMkLst>
        </pc:picChg>
      </pc:sldChg>
      <pc:sldChg chg="modSp mod modMedia">
        <pc:chgData name="Kyle Berliner" userId="4dd3c00b-31c1-4665-8e88-cc75b8fecc6e" providerId="ADAL" clId="{5EE5C071-98B0-48E9-A124-41E1957825C5}" dt="2024-12-23T19:18:29.709" v="568" actId="27784"/>
        <pc:sldMkLst>
          <pc:docMk/>
          <pc:sldMk cId="0" sldId="258"/>
        </pc:sldMkLst>
        <pc:spChg chg="mod">
          <ac:chgData name="Kyle Berliner" userId="4dd3c00b-31c1-4665-8e88-cc75b8fecc6e" providerId="ADAL" clId="{5EE5C071-98B0-48E9-A124-41E1957825C5}" dt="2024-12-23T18:52:17.808" v="3" actId="207"/>
          <ac:spMkLst>
            <pc:docMk/>
            <pc:sldMk cId="0" sldId="258"/>
            <ac:spMk id="2" creationId="{00000000-0000-0000-0000-000000000000}"/>
          </ac:spMkLst>
        </pc:spChg>
        <pc:picChg chg="mod">
          <ac:chgData name="Kyle Berliner" userId="4dd3c00b-31c1-4665-8e88-cc75b8fecc6e" providerId="ADAL" clId="{5EE5C071-98B0-48E9-A124-41E1957825C5}" dt="2024-12-23T19:18:29.709" v="568" actId="27784"/>
          <ac:picMkLst>
            <pc:docMk/>
            <pc:sldMk cId="0" sldId="258"/>
            <ac:picMk id="5" creationId="{C643A3F6-A092-4633-0626-E29D05D95FAC}"/>
          </ac:picMkLst>
        </pc:picChg>
      </pc:sldChg>
      <pc:sldChg chg="modSp mod modMedia">
        <pc:chgData name="Kyle Berliner" userId="4dd3c00b-31c1-4665-8e88-cc75b8fecc6e" providerId="ADAL" clId="{5EE5C071-98B0-48E9-A124-41E1957825C5}" dt="2024-12-23T19:30:24.486" v="569" actId="27784"/>
        <pc:sldMkLst>
          <pc:docMk/>
          <pc:sldMk cId="0" sldId="259"/>
        </pc:sldMkLst>
        <pc:spChg chg="mod">
          <ac:chgData name="Kyle Berliner" userId="4dd3c00b-31c1-4665-8e88-cc75b8fecc6e" providerId="ADAL" clId="{5EE5C071-98B0-48E9-A124-41E1957825C5}" dt="2024-12-23T18:52:21.708" v="4" actId="207"/>
          <ac:spMkLst>
            <pc:docMk/>
            <pc:sldMk cId="0" sldId="259"/>
            <ac:spMk id="2" creationId="{00000000-0000-0000-0000-000000000000}"/>
          </ac:spMkLst>
        </pc:spChg>
        <pc:spChg chg="mod">
          <ac:chgData name="Kyle Berliner" userId="4dd3c00b-31c1-4665-8e88-cc75b8fecc6e" providerId="ADAL" clId="{5EE5C071-98B0-48E9-A124-41E1957825C5}" dt="2024-12-23T18:54:49.425" v="256" actId="962"/>
          <ac:spMkLst>
            <pc:docMk/>
            <pc:sldMk cId="0" sldId="259"/>
            <ac:spMk id="5" creationId="{1B3E3799-63EA-CA78-3F99-3B5B27799000}"/>
          </ac:spMkLst>
        </pc:spChg>
        <pc:picChg chg="mod">
          <ac:chgData name="Kyle Berliner" userId="4dd3c00b-31c1-4665-8e88-cc75b8fecc6e" providerId="ADAL" clId="{5EE5C071-98B0-48E9-A124-41E1957825C5}" dt="2024-12-23T19:30:24.486" v="569" actId="27784"/>
          <ac:picMkLst>
            <pc:docMk/>
            <pc:sldMk cId="0" sldId="259"/>
            <ac:picMk id="10" creationId="{E3DE6BE1-E17D-33E5-102C-A60341EE23DE}"/>
          </ac:picMkLst>
        </pc:picChg>
      </pc:sldChg>
      <pc:sldChg chg="modSp mod modMedia">
        <pc:chgData name="Kyle Berliner" userId="4dd3c00b-31c1-4665-8e88-cc75b8fecc6e" providerId="ADAL" clId="{5EE5C071-98B0-48E9-A124-41E1957825C5}" dt="2024-12-23T19:48:13.653" v="572" actId="27784"/>
        <pc:sldMkLst>
          <pc:docMk/>
          <pc:sldMk cId="0" sldId="260"/>
        </pc:sldMkLst>
        <pc:spChg chg="mod">
          <ac:chgData name="Kyle Berliner" userId="4dd3c00b-31c1-4665-8e88-cc75b8fecc6e" providerId="ADAL" clId="{5EE5C071-98B0-48E9-A124-41E1957825C5}" dt="2024-12-23T18:52:25.310" v="5" actId="207"/>
          <ac:spMkLst>
            <pc:docMk/>
            <pc:sldMk cId="0" sldId="260"/>
            <ac:spMk id="2" creationId="{00000000-0000-0000-0000-000000000000}"/>
          </ac:spMkLst>
        </pc:spChg>
        <pc:picChg chg="mod">
          <ac:chgData name="Kyle Berliner" userId="4dd3c00b-31c1-4665-8e88-cc75b8fecc6e" providerId="ADAL" clId="{5EE5C071-98B0-48E9-A124-41E1957825C5}" dt="2024-12-23T18:54:10.867" v="29" actId="962"/>
          <ac:picMkLst>
            <pc:docMk/>
            <pc:sldMk cId="0" sldId="260"/>
            <ac:picMk id="6" creationId="{00000000-0000-0000-0000-000000000000}"/>
          </ac:picMkLst>
        </pc:picChg>
        <pc:picChg chg="mod">
          <ac:chgData name="Kyle Berliner" userId="4dd3c00b-31c1-4665-8e88-cc75b8fecc6e" providerId="ADAL" clId="{5EE5C071-98B0-48E9-A124-41E1957825C5}" dt="2024-12-23T19:48:13.653" v="572" actId="27784"/>
          <ac:picMkLst>
            <pc:docMk/>
            <pc:sldMk cId="0" sldId="260"/>
            <ac:picMk id="11" creationId="{1DF5E6FC-2726-46A7-E3CE-F161FEB9F9CE}"/>
          </ac:picMkLst>
        </pc:picChg>
      </pc:sldChg>
      <pc:sldChg chg="modSp mod modMedia">
        <pc:chgData name="Kyle Berliner" userId="4dd3c00b-31c1-4665-8e88-cc75b8fecc6e" providerId="ADAL" clId="{5EE5C071-98B0-48E9-A124-41E1957825C5}" dt="2024-12-23T20:15:15.350" v="577" actId="27784"/>
        <pc:sldMkLst>
          <pc:docMk/>
          <pc:sldMk cId="0" sldId="261"/>
        </pc:sldMkLst>
        <pc:spChg chg="mod">
          <ac:chgData name="Kyle Berliner" userId="4dd3c00b-31c1-4665-8e88-cc75b8fecc6e" providerId="ADAL" clId="{5EE5C071-98B0-48E9-A124-41E1957825C5}" dt="2024-12-23T18:52:28.745" v="6" actId="207"/>
          <ac:spMkLst>
            <pc:docMk/>
            <pc:sldMk cId="0" sldId="261"/>
            <ac:spMk id="2" creationId="{00000000-0000-0000-0000-000000000000}"/>
          </ac:spMkLst>
        </pc:spChg>
        <pc:picChg chg="mod">
          <ac:chgData name="Kyle Berliner" userId="4dd3c00b-31c1-4665-8e88-cc75b8fecc6e" providerId="ADAL" clId="{5EE5C071-98B0-48E9-A124-41E1957825C5}" dt="2024-12-23T20:15:15.350" v="577" actId="27784"/>
          <ac:picMkLst>
            <pc:docMk/>
            <pc:sldMk cId="0" sldId="261"/>
            <ac:picMk id="6" creationId="{BD5C7F59-6D73-0FC7-3B24-11E1AC03FC75}"/>
          </ac:picMkLst>
        </pc:picChg>
      </pc:sldChg>
      <pc:sldChg chg="modSp mod modMedia">
        <pc:chgData name="Kyle Berliner" userId="4dd3c00b-31c1-4665-8e88-cc75b8fecc6e" providerId="ADAL" clId="{5EE5C071-98B0-48E9-A124-41E1957825C5}" dt="2024-12-23T22:51:54.651" v="587" actId="27784"/>
        <pc:sldMkLst>
          <pc:docMk/>
          <pc:sldMk cId="0" sldId="262"/>
        </pc:sldMkLst>
        <pc:spChg chg="mod">
          <ac:chgData name="Kyle Berliner" userId="4dd3c00b-31c1-4665-8e88-cc75b8fecc6e" providerId="ADAL" clId="{5EE5C071-98B0-48E9-A124-41E1957825C5}" dt="2024-12-23T18:59:26.516" v="562" actId="20577"/>
          <ac:spMkLst>
            <pc:docMk/>
            <pc:sldMk cId="0" sldId="262"/>
            <ac:spMk id="2" creationId="{00000000-0000-0000-0000-000000000000}"/>
          </ac:spMkLst>
        </pc:spChg>
        <pc:picChg chg="mod">
          <ac:chgData name="Kyle Berliner" userId="4dd3c00b-31c1-4665-8e88-cc75b8fecc6e" providerId="ADAL" clId="{5EE5C071-98B0-48E9-A124-41E1957825C5}" dt="2024-12-23T18:54:07.052" v="28" actId="962"/>
          <ac:picMkLst>
            <pc:docMk/>
            <pc:sldMk cId="0" sldId="262"/>
            <ac:picMk id="4" creationId="{00000000-0000-0000-0000-000000000000}"/>
          </ac:picMkLst>
        </pc:picChg>
        <pc:picChg chg="mod">
          <ac:chgData name="Kyle Berliner" userId="4dd3c00b-31c1-4665-8e88-cc75b8fecc6e" providerId="ADAL" clId="{5EE5C071-98B0-48E9-A124-41E1957825C5}" dt="2024-12-23T22:51:54.651" v="587" actId="27784"/>
          <ac:picMkLst>
            <pc:docMk/>
            <pc:sldMk cId="0" sldId="262"/>
            <ac:picMk id="6" creationId="{0B6F3CA0-D24C-40F3-6F1E-D80B157072C4}"/>
          </ac:picMkLst>
        </pc:picChg>
      </pc:sldChg>
      <pc:sldChg chg="modSp mod modMedia">
        <pc:chgData name="Kyle Berliner" userId="4dd3c00b-31c1-4665-8e88-cc75b8fecc6e" providerId="ADAL" clId="{5EE5C071-98B0-48E9-A124-41E1957825C5}" dt="2024-12-23T23:33:06.966" v="592" actId="27784"/>
        <pc:sldMkLst>
          <pc:docMk/>
          <pc:sldMk cId="0" sldId="263"/>
        </pc:sldMkLst>
        <pc:spChg chg="mod">
          <ac:chgData name="Kyle Berliner" userId="4dd3c00b-31c1-4665-8e88-cc75b8fecc6e" providerId="ADAL" clId="{5EE5C071-98B0-48E9-A124-41E1957825C5}" dt="2024-12-23T18:52:36.295" v="8" actId="207"/>
          <ac:spMkLst>
            <pc:docMk/>
            <pc:sldMk cId="0" sldId="263"/>
            <ac:spMk id="2" creationId="{00000000-0000-0000-0000-000000000000}"/>
          </ac:spMkLst>
        </pc:spChg>
        <pc:picChg chg="mod">
          <ac:chgData name="Kyle Berliner" userId="4dd3c00b-31c1-4665-8e88-cc75b8fecc6e" providerId="ADAL" clId="{5EE5C071-98B0-48E9-A124-41E1957825C5}" dt="2024-12-23T23:33:06.966" v="592" actId="27784"/>
          <ac:picMkLst>
            <pc:docMk/>
            <pc:sldMk cId="0" sldId="263"/>
            <ac:picMk id="9" creationId="{BE742F5E-397D-DCAA-A4D4-047D1E75B8F8}"/>
          </ac:picMkLst>
        </pc:picChg>
      </pc:sldChg>
      <pc:sldChg chg="modSp mod modMedia">
        <pc:chgData name="Kyle Berliner" userId="4dd3c00b-31c1-4665-8e88-cc75b8fecc6e" providerId="ADAL" clId="{5EE5C071-98B0-48E9-A124-41E1957825C5}" dt="2024-12-23T23:42:31.747" v="593" actId="27784"/>
        <pc:sldMkLst>
          <pc:docMk/>
          <pc:sldMk cId="0" sldId="264"/>
        </pc:sldMkLst>
        <pc:spChg chg="mod">
          <ac:chgData name="Kyle Berliner" userId="4dd3c00b-31c1-4665-8e88-cc75b8fecc6e" providerId="ADAL" clId="{5EE5C071-98B0-48E9-A124-41E1957825C5}" dt="2024-12-23T18:52:39.470" v="9" actId="207"/>
          <ac:spMkLst>
            <pc:docMk/>
            <pc:sldMk cId="0" sldId="264"/>
            <ac:spMk id="2" creationId="{00000000-0000-0000-0000-000000000000}"/>
          </ac:spMkLst>
        </pc:spChg>
        <pc:grpChg chg="mod">
          <ac:chgData name="Kyle Berliner" userId="4dd3c00b-31c1-4665-8e88-cc75b8fecc6e" providerId="ADAL" clId="{5EE5C071-98B0-48E9-A124-41E1957825C5}" dt="2024-12-23T18:54:04.326" v="27" actId="962"/>
          <ac:grpSpMkLst>
            <pc:docMk/>
            <pc:sldMk cId="0" sldId="264"/>
            <ac:grpSpMk id="4" creationId="{00000000-0000-0000-0000-000000000000}"/>
          </ac:grpSpMkLst>
        </pc:grpChg>
        <pc:picChg chg="mod">
          <ac:chgData name="Kyle Berliner" userId="4dd3c00b-31c1-4665-8e88-cc75b8fecc6e" providerId="ADAL" clId="{5EE5C071-98B0-48E9-A124-41E1957825C5}" dt="2024-12-23T23:42:31.747" v="593" actId="27784"/>
          <ac:picMkLst>
            <pc:docMk/>
            <pc:sldMk cId="0" sldId="264"/>
            <ac:picMk id="10" creationId="{C14F8AD8-13F5-BC6C-EBB1-C3020B32EF06}"/>
          </ac:picMkLst>
        </pc:picChg>
      </pc:sldChg>
      <pc:sldChg chg="modSp mod modMedia">
        <pc:chgData name="Kyle Berliner" userId="4dd3c00b-31c1-4665-8e88-cc75b8fecc6e" providerId="ADAL" clId="{5EE5C071-98B0-48E9-A124-41E1957825C5}" dt="2024-12-24T00:09:39.102" v="598" actId="27784"/>
        <pc:sldMkLst>
          <pc:docMk/>
          <pc:sldMk cId="0" sldId="265"/>
        </pc:sldMkLst>
        <pc:spChg chg="mod">
          <ac:chgData name="Kyle Berliner" userId="4dd3c00b-31c1-4665-8e88-cc75b8fecc6e" providerId="ADAL" clId="{5EE5C071-98B0-48E9-A124-41E1957825C5}" dt="2024-12-23T18:59:14.256" v="558" actId="20577"/>
          <ac:spMkLst>
            <pc:docMk/>
            <pc:sldMk cId="0" sldId="265"/>
            <ac:spMk id="2" creationId="{00000000-0000-0000-0000-000000000000}"/>
          </ac:spMkLst>
        </pc:spChg>
        <pc:picChg chg="mod">
          <ac:chgData name="Kyle Berliner" userId="4dd3c00b-31c1-4665-8e88-cc75b8fecc6e" providerId="ADAL" clId="{5EE5C071-98B0-48E9-A124-41E1957825C5}" dt="2024-12-24T00:09:39.102" v="598" actId="27784"/>
          <ac:picMkLst>
            <pc:docMk/>
            <pc:sldMk cId="0" sldId="265"/>
            <ac:picMk id="5" creationId="{1AF47E13-602B-0283-7144-42FB3EB8AB78}"/>
          </ac:picMkLst>
        </pc:picChg>
      </pc:sldChg>
      <pc:sldChg chg="modSp mod modMedia">
        <pc:chgData name="Kyle Berliner" userId="4dd3c00b-31c1-4665-8e88-cc75b8fecc6e" providerId="ADAL" clId="{5EE5C071-98B0-48E9-A124-41E1957825C5}" dt="2024-12-24T17:11:49.212" v="599" actId="27784"/>
        <pc:sldMkLst>
          <pc:docMk/>
          <pc:sldMk cId="0" sldId="266"/>
        </pc:sldMkLst>
        <pc:spChg chg="mod">
          <ac:chgData name="Kyle Berliner" userId="4dd3c00b-31c1-4665-8e88-cc75b8fecc6e" providerId="ADAL" clId="{5EE5C071-98B0-48E9-A124-41E1957825C5}" dt="2024-12-23T18:59:02.006" v="546" actId="20577"/>
          <ac:spMkLst>
            <pc:docMk/>
            <pc:sldMk cId="0" sldId="266"/>
            <ac:spMk id="2" creationId="{00000000-0000-0000-0000-000000000000}"/>
          </ac:spMkLst>
        </pc:spChg>
        <pc:picChg chg="mod">
          <ac:chgData name="Kyle Berliner" userId="4dd3c00b-31c1-4665-8e88-cc75b8fecc6e" providerId="ADAL" clId="{5EE5C071-98B0-48E9-A124-41E1957825C5}" dt="2024-12-24T17:11:49.212" v="599" actId="27784"/>
          <ac:picMkLst>
            <pc:docMk/>
            <pc:sldMk cId="0" sldId="266"/>
            <ac:picMk id="10" creationId="{2D4D743F-DE7E-6627-220B-5B2C89AC4BA4}"/>
          </ac:picMkLst>
        </pc:picChg>
      </pc:sldChg>
      <pc:sldChg chg="modSp mod modMedia">
        <pc:chgData name="Kyle Berliner" userId="4dd3c00b-31c1-4665-8e88-cc75b8fecc6e" providerId="ADAL" clId="{5EE5C071-98B0-48E9-A124-41E1957825C5}" dt="2024-12-24T17:17:08.767" v="600" actId="27784"/>
        <pc:sldMkLst>
          <pc:docMk/>
          <pc:sldMk cId="0" sldId="267"/>
        </pc:sldMkLst>
        <pc:spChg chg="mod">
          <ac:chgData name="Kyle Berliner" userId="4dd3c00b-31c1-4665-8e88-cc75b8fecc6e" providerId="ADAL" clId="{5EE5C071-98B0-48E9-A124-41E1957825C5}" dt="2024-12-23T18:52:48.493" v="12" actId="207"/>
          <ac:spMkLst>
            <pc:docMk/>
            <pc:sldMk cId="0" sldId="267"/>
            <ac:spMk id="2" creationId="{00000000-0000-0000-0000-000000000000}"/>
          </ac:spMkLst>
        </pc:spChg>
        <pc:picChg chg="mod">
          <ac:chgData name="Kyle Berliner" userId="4dd3c00b-31c1-4665-8e88-cc75b8fecc6e" providerId="ADAL" clId="{5EE5C071-98B0-48E9-A124-41E1957825C5}" dt="2024-12-24T17:17:08.767" v="600" actId="27784"/>
          <ac:picMkLst>
            <pc:docMk/>
            <pc:sldMk cId="0" sldId="267"/>
            <ac:picMk id="11" creationId="{2758B5D0-B610-06E6-943E-249C491334F2}"/>
          </ac:picMkLst>
        </pc:picChg>
      </pc:sldChg>
      <pc:sldChg chg="modSp mod modMedia">
        <pc:chgData name="Kyle Berliner" userId="4dd3c00b-31c1-4665-8e88-cc75b8fecc6e" providerId="ADAL" clId="{5EE5C071-98B0-48E9-A124-41E1957825C5}" dt="2024-12-24T18:15:48.912" v="603" actId="27784"/>
        <pc:sldMkLst>
          <pc:docMk/>
          <pc:sldMk cId="0" sldId="268"/>
        </pc:sldMkLst>
        <pc:spChg chg="mod">
          <ac:chgData name="Kyle Berliner" userId="4dd3c00b-31c1-4665-8e88-cc75b8fecc6e" providerId="ADAL" clId="{5EE5C071-98B0-48E9-A124-41E1957825C5}" dt="2024-12-23T18:52:52.343" v="13" actId="207"/>
          <ac:spMkLst>
            <pc:docMk/>
            <pc:sldMk cId="0" sldId="268"/>
            <ac:spMk id="2" creationId="{00000000-0000-0000-0000-000000000000}"/>
          </ac:spMkLst>
        </pc:spChg>
        <pc:picChg chg="mod">
          <ac:chgData name="Kyle Berliner" userId="4dd3c00b-31c1-4665-8e88-cc75b8fecc6e" providerId="ADAL" clId="{5EE5C071-98B0-48E9-A124-41E1957825C5}" dt="2024-12-23T18:56:48.273" v="452" actId="962"/>
          <ac:picMkLst>
            <pc:docMk/>
            <pc:sldMk cId="0" sldId="268"/>
            <ac:picMk id="4" creationId="{00000000-0000-0000-0000-000000000000}"/>
          </ac:picMkLst>
        </pc:picChg>
        <pc:picChg chg="mod">
          <ac:chgData name="Kyle Berliner" userId="4dd3c00b-31c1-4665-8e88-cc75b8fecc6e" providerId="ADAL" clId="{5EE5C071-98B0-48E9-A124-41E1957825C5}" dt="2024-12-24T18:15:48.912" v="603" actId="27784"/>
          <ac:picMkLst>
            <pc:docMk/>
            <pc:sldMk cId="0" sldId="268"/>
            <ac:picMk id="11" creationId="{D1B7182D-CF3E-4439-F4FD-447D1C188356}"/>
          </ac:picMkLst>
        </pc:picChg>
      </pc:sldChg>
      <pc:sldChg chg="modSp mod modMedia">
        <pc:chgData name="Kyle Berliner" userId="4dd3c00b-31c1-4665-8e88-cc75b8fecc6e" providerId="ADAL" clId="{5EE5C071-98B0-48E9-A124-41E1957825C5}" dt="2024-12-26T16:58:56.455" v="605" actId="27784"/>
        <pc:sldMkLst>
          <pc:docMk/>
          <pc:sldMk cId="0" sldId="269"/>
        </pc:sldMkLst>
        <pc:spChg chg="mod">
          <ac:chgData name="Kyle Berliner" userId="4dd3c00b-31c1-4665-8e88-cc75b8fecc6e" providerId="ADAL" clId="{5EE5C071-98B0-48E9-A124-41E1957825C5}" dt="2024-12-23T18:52:59.498" v="15" actId="207"/>
          <ac:spMkLst>
            <pc:docMk/>
            <pc:sldMk cId="0" sldId="269"/>
            <ac:spMk id="2" creationId="{00000000-0000-0000-0000-000000000000}"/>
          </ac:spMkLst>
        </pc:spChg>
        <pc:picChg chg="mod">
          <ac:chgData name="Kyle Berliner" userId="4dd3c00b-31c1-4665-8e88-cc75b8fecc6e" providerId="ADAL" clId="{5EE5C071-98B0-48E9-A124-41E1957825C5}" dt="2024-12-23T18:53:59.313" v="26" actId="962"/>
          <ac:picMkLst>
            <pc:docMk/>
            <pc:sldMk cId="0" sldId="269"/>
            <ac:picMk id="4" creationId="{00000000-0000-0000-0000-000000000000}"/>
          </ac:picMkLst>
        </pc:picChg>
        <pc:picChg chg="mod">
          <ac:chgData name="Kyle Berliner" userId="4dd3c00b-31c1-4665-8e88-cc75b8fecc6e" providerId="ADAL" clId="{5EE5C071-98B0-48E9-A124-41E1957825C5}" dt="2024-12-26T16:58:56.455" v="605" actId="27784"/>
          <ac:picMkLst>
            <pc:docMk/>
            <pc:sldMk cId="0" sldId="269"/>
            <ac:picMk id="6" creationId="{0A3A0B33-C6C0-1E49-B5EC-6B276F0F8BCC}"/>
          </ac:picMkLst>
        </pc:picChg>
      </pc:sldChg>
      <pc:sldChg chg="modSp mod modMedia">
        <pc:chgData name="Kyle Berliner" userId="4dd3c00b-31c1-4665-8e88-cc75b8fecc6e" providerId="ADAL" clId="{5EE5C071-98B0-48E9-A124-41E1957825C5}" dt="2024-12-26T17:03:01.306" v="606" actId="27784"/>
        <pc:sldMkLst>
          <pc:docMk/>
          <pc:sldMk cId="0" sldId="270"/>
        </pc:sldMkLst>
        <pc:spChg chg="mod">
          <ac:chgData name="Kyle Berliner" userId="4dd3c00b-31c1-4665-8e88-cc75b8fecc6e" providerId="ADAL" clId="{5EE5C071-98B0-48E9-A124-41E1957825C5}" dt="2024-12-23T18:53:02.653" v="16" actId="207"/>
          <ac:spMkLst>
            <pc:docMk/>
            <pc:sldMk cId="0" sldId="270"/>
            <ac:spMk id="2" creationId="{00000000-0000-0000-0000-000000000000}"/>
          </ac:spMkLst>
        </pc:spChg>
        <pc:picChg chg="mod">
          <ac:chgData name="Kyle Berliner" userId="4dd3c00b-31c1-4665-8e88-cc75b8fecc6e" providerId="ADAL" clId="{5EE5C071-98B0-48E9-A124-41E1957825C5}" dt="2024-12-26T17:03:01.306" v="606" actId="27784"/>
          <ac:picMkLst>
            <pc:docMk/>
            <pc:sldMk cId="0" sldId="270"/>
            <ac:picMk id="10" creationId="{C06EEEC7-FDFE-7EB9-5C23-53AC831BB7DC}"/>
          </ac:picMkLst>
        </pc:picChg>
      </pc:sldChg>
      <pc:sldChg chg="modSp mod modMedia">
        <pc:chgData name="Kyle Berliner" userId="4dd3c00b-31c1-4665-8e88-cc75b8fecc6e" providerId="ADAL" clId="{5EE5C071-98B0-48E9-A124-41E1957825C5}" dt="2024-12-26T17:06:46.366" v="607" actId="27784"/>
        <pc:sldMkLst>
          <pc:docMk/>
          <pc:sldMk cId="0" sldId="271"/>
        </pc:sldMkLst>
        <pc:picChg chg="mod">
          <ac:chgData name="Kyle Berliner" userId="4dd3c00b-31c1-4665-8e88-cc75b8fecc6e" providerId="ADAL" clId="{5EE5C071-98B0-48E9-A124-41E1957825C5}" dt="2024-12-26T17:06:46.366" v="607" actId="27784"/>
          <ac:picMkLst>
            <pc:docMk/>
            <pc:sldMk cId="0" sldId="271"/>
            <ac:picMk id="6" creationId="{40B12821-EEE7-C7A4-C9B6-4CAA464F2106}"/>
          </ac:picMkLst>
        </pc:picChg>
      </pc:sldChg>
      <pc:sldChg chg="modSp mod modMedia">
        <pc:chgData name="Kyle Berliner" userId="4dd3c00b-31c1-4665-8e88-cc75b8fecc6e" providerId="ADAL" clId="{5EE5C071-98B0-48E9-A124-41E1957825C5}" dt="2024-12-26T17:23:04.738" v="608" actId="27784"/>
        <pc:sldMkLst>
          <pc:docMk/>
          <pc:sldMk cId="0" sldId="272"/>
        </pc:sldMkLst>
        <pc:picChg chg="mod">
          <ac:chgData name="Kyle Berliner" userId="4dd3c00b-31c1-4665-8e88-cc75b8fecc6e" providerId="ADAL" clId="{5EE5C071-98B0-48E9-A124-41E1957825C5}" dt="2024-12-26T17:23:04.738" v="608" actId="27784"/>
          <ac:picMkLst>
            <pc:docMk/>
            <pc:sldMk cId="0" sldId="272"/>
            <ac:picMk id="5" creationId="{793C6D5F-BB02-3220-7E1F-587E67B99050}"/>
          </ac:picMkLst>
        </pc:picChg>
      </pc:sldChg>
      <pc:sldChg chg="modSp mod modMedia">
        <pc:chgData name="Kyle Berliner" userId="4dd3c00b-31c1-4665-8e88-cc75b8fecc6e" providerId="ADAL" clId="{5EE5C071-98B0-48E9-A124-41E1957825C5}" dt="2024-12-26T17:29:03.542" v="609" actId="27784"/>
        <pc:sldMkLst>
          <pc:docMk/>
          <pc:sldMk cId="0" sldId="273"/>
        </pc:sldMkLst>
        <pc:picChg chg="mod">
          <ac:chgData name="Kyle Berliner" userId="4dd3c00b-31c1-4665-8e88-cc75b8fecc6e" providerId="ADAL" clId="{5EE5C071-98B0-48E9-A124-41E1957825C5}" dt="2024-12-26T17:29:03.542" v="609" actId="27784"/>
          <ac:picMkLst>
            <pc:docMk/>
            <pc:sldMk cId="0" sldId="273"/>
            <ac:picMk id="5" creationId="{D39FA783-0197-13A8-130C-C57B7DFE7BF3}"/>
          </ac:picMkLst>
        </pc:picChg>
      </pc:sldChg>
      <pc:sldChg chg="modSp mod modMedia">
        <pc:chgData name="Kyle Berliner" userId="4dd3c00b-31c1-4665-8e88-cc75b8fecc6e" providerId="ADAL" clId="{5EE5C071-98B0-48E9-A124-41E1957825C5}" dt="2024-12-26T17:31:39.911" v="610" actId="27784"/>
        <pc:sldMkLst>
          <pc:docMk/>
          <pc:sldMk cId="0" sldId="274"/>
        </pc:sldMkLst>
        <pc:picChg chg="mod">
          <ac:chgData name="Kyle Berliner" userId="4dd3c00b-31c1-4665-8e88-cc75b8fecc6e" providerId="ADAL" clId="{5EE5C071-98B0-48E9-A124-41E1957825C5}" dt="2024-12-26T17:31:39.911" v="610" actId="27784"/>
          <ac:picMkLst>
            <pc:docMk/>
            <pc:sldMk cId="0" sldId="274"/>
            <ac:picMk id="5" creationId="{FE816313-AC89-F247-C82B-77995CBA9BAB}"/>
          </ac:picMkLst>
        </pc:picChg>
      </pc:sldChg>
      <pc:sldChg chg="modSp mod modMedia">
        <pc:chgData name="Kyle Berliner" userId="4dd3c00b-31c1-4665-8e88-cc75b8fecc6e" providerId="ADAL" clId="{5EE5C071-98B0-48E9-A124-41E1957825C5}" dt="2024-12-26T17:35:41.891" v="616" actId="167"/>
        <pc:sldMkLst>
          <pc:docMk/>
          <pc:sldMk cId="0" sldId="275"/>
        </pc:sldMkLst>
        <pc:picChg chg="mod">
          <ac:chgData name="Kyle Berliner" userId="4dd3c00b-31c1-4665-8e88-cc75b8fecc6e" providerId="ADAL" clId="{5EE5C071-98B0-48E9-A124-41E1957825C5}" dt="2024-12-26T17:35:30.243" v="613" actId="1076"/>
          <ac:picMkLst>
            <pc:docMk/>
            <pc:sldMk cId="0" sldId="275"/>
            <ac:picMk id="6" creationId="{1BEDBA2D-7E20-5443-583E-C954CFE45F26}"/>
          </ac:picMkLst>
        </pc:picChg>
        <pc:picChg chg="mod">
          <ac:chgData name="Kyle Berliner" userId="4dd3c00b-31c1-4665-8e88-cc75b8fecc6e" providerId="ADAL" clId="{5EE5C071-98B0-48E9-A124-41E1957825C5}" dt="2024-12-26T17:35:41.891" v="616" actId="167"/>
          <ac:picMkLst>
            <pc:docMk/>
            <pc:sldMk cId="0" sldId="275"/>
            <ac:picMk id="1026" creationId="{E6416EC2-C63C-A2FA-E135-176FB3E9D83B}"/>
          </ac:picMkLst>
        </pc:picChg>
        <pc:picChg chg="mod">
          <ac:chgData name="Kyle Berliner" userId="4dd3c00b-31c1-4665-8e88-cc75b8fecc6e" providerId="ADAL" clId="{5EE5C071-98B0-48E9-A124-41E1957825C5}" dt="2024-12-26T17:35:36.858" v="614" actId="167"/>
          <ac:picMkLst>
            <pc:docMk/>
            <pc:sldMk cId="0" sldId="275"/>
            <ac:picMk id="1028" creationId="{291BF9D6-CA29-E7BE-DA74-F678987B2EFC}"/>
          </ac:picMkLst>
        </pc:picChg>
        <pc:picChg chg="mod">
          <ac:chgData name="Kyle Berliner" userId="4dd3c00b-31c1-4665-8e88-cc75b8fecc6e" providerId="ADAL" clId="{5EE5C071-98B0-48E9-A124-41E1957825C5}" dt="2024-12-26T17:35:39.266" v="615" actId="167"/>
          <ac:picMkLst>
            <pc:docMk/>
            <pc:sldMk cId="0" sldId="275"/>
            <ac:picMk id="1030" creationId="{1CB424EA-A2C3-48F4-3D1F-3FD1F6E71A2F}"/>
          </ac:picMkLst>
        </pc:picChg>
      </pc:sldChg>
      <pc:sldChg chg="modSp mod modMedia">
        <pc:chgData name="Kyle Berliner" userId="4dd3c00b-31c1-4665-8e88-cc75b8fecc6e" providerId="ADAL" clId="{5EE5C071-98B0-48E9-A124-41E1957825C5}" dt="2024-12-26T17:37:01.527" v="617" actId="27784"/>
        <pc:sldMkLst>
          <pc:docMk/>
          <pc:sldMk cId="0" sldId="276"/>
        </pc:sldMkLst>
        <pc:spChg chg="mod">
          <ac:chgData name="Kyle Berliner" userId="4dd3c00b-31c1-4665-8e88-cc75b8fecc6e" providerId="ADAL" clId="{5EE5C071-98B0-48E9-A124-41E1957825C5}" dt="2024-12-23T18:53:33.414" v="21" actId="207"/>
          <ac:spMkLst>
            <pc:docMk/>
            <pc:sldMk cId="0" sldId="276"/>
            <ac:spMk id="2" creationId="{00000000-0000-0000-0000-000000000000}"/>
          </ac:spMkLst>
        </pc:spChg>
        <pc:picChg chg="mod">
          <ac:chgData name="Kyle Berliner" userId="4dd3c00b-31c1-4665-8e88-cc75b8fecc6e" providerId="ADAL" clId="{5EE5C071-98B0-48E9-A124-41E1957825C5}" dt="2024-12-23T18:53:42.219" v="22" actId="962"/>
          <ac:picMkLst>
            <pc:docMk/>
            <pc:sldMk cId="0" sldId="276"/>
            <ac:picMk id="3" creationId="{00000000-0000-0000-0000-000000000000}"/>
          </ac:picMkLst>
        </pc:picChg>
        <pc:picChg chg="mod">
          <ac:chgData name="Kyle Berliner" userId="4dd3c00b-31c1-4665-8e88-cc75b8fecc6e" providerId="ADAL" clId="{5EE5C071-98B0-48E9-A124-41E1957825C5}" dt="2024-12-26T17:37:01.527" v="617" actId="27784"/>
          <ac:picMkLst>
            <pc:docMk/>
            <pc:sldMk cId="0" sldId="276"/>
            <ac:picMk id="5" creationId="{F5088A17-E388-F9E8-173B-3A51B106EA6A}"/>
          </ac:picMkLst>
        </pc:picChg>
      </pc:sldChg>
      <pc:sldChg chg="modSp mod modMedia">
        <pc:chgData name="Kyle Berliner" userId="4dd3c00b-31c1-4665-8e88-cc75b8fecc6e" providerId="ADAL" clId="{5EE5C071-98B0-48E9-A124-41E1957825C5}" dt="2024-12-26T16:52:26.037" v="604" actId="27784"/>
        <pc:sldMkLst>
          <pc:docMk/>
          <pc:sldMk cId="2945010251" sldId="277"/>
        </pc:sldMkLst>
        <pc:spChg chg="mod">
          <ac:chgData name="Kyle Berliner" userId="4dd3c00b-31c1-4665-8e88-cc75b8fecc6e" providerId="ADAL" clId="{5EE5C071-98B0-48E9-A124-41E1957825C5}" dt="2024-12-23T18:52:56.165" v="14" actId="207"/>
          <ac:spMkLst>
            <pc:docMk/>
            <pc:sldMk cId="2945010251" sldId="277"/>
            <ac:spMk id="2" creationId="{DEE1DE3D-B762-05B9-6992-643783F81E92}"/>
          </ac:spMkLst>
        </pc:spChg>
        <pc:picChg chg="mod">
          <ac:chgData name="Kyle Berliner" userId="4dd3c00b-31c1-4665-8e88-cc75b8fecc6e" providerId="ADAL" clId="{5EE5C071-98B0-48E9-A124-41E1957825C5}" dt="2024-12-26T16:52:26.037" v="604" actId="27784"/>
          <ac:picMkLst>
            <pc:docMk/>
            <pc:sldMk cId="2945010251" sldId="277"/>
            <ac:picMk id="5" creationId="{D4958241-21E5-D7FD-9471-E058C2FD19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C8A2022-0F94-4B4E-93BF-7F9F20019A0F}" type="datetimeFigureOut">
              <a:rPr lang="en-US" smtClean="0"/>
              <a:t>12/23/2024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80248AC-48F6-451C-BCE4-C34899E6EA70}" type="slidenum">
              <a:rPr lang="en-US" smtClean="0"/>
              <a:t>‹#›</a:t>
            </a:fld>
            <a:endParaRPr lang="en-US"/>
          </a:p>
        </p:txBody>
      </p:sp>
    </p:spTree>
    <p:extLst>
      <p:ext uri="{BB962C8B-B14F-4D97-AF65-F5344CB8AC3E}">
        <p14:creationId xmlns:p14="http://schemas.microsoft.com/office/powerpoint/2010/main" val="3384122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8AC-48F6-451C-BCE4-C34899E6EA70}" type="slidenum">
              <a:rPr lang="en-US" smtClean="0"/>
              <a:t>16</a:t>
            </a:fld>
            <a:endParaRPr lang="en-US"/>
          </a:p>
        </p:txBody>
      </p:sp>
    </p:spTree>
    <p:extLst>
      <p:ext uri="{BB962C8B-B14F-4D97-AF65-F5344CB8AC3E}">
        <p14:creationId xmlns:p14="http://schemas.microsoft.com/office/powerpoint/2010/main" val="291336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8AC-48F6-451C-BCE4-C34899E6EA70}" type="slidenum">
              <a:rPr lang="en-US" smtClean="0"/>
              <a:t>18</a:t>
            </a:fld>
            <a:endParaRPr lang="en-US"/>
          </a:p>
        </p:txBody>
      </p:sp>
    </p:spTree>
    <p:extLst>
      <p:ext uri="{BB962C8B-B14F-4D97-AF65-F5344CB8AC3E}">
        <p14:creationId xmlns:p14="http://schemas.microsoft.com/office/powerpoint/2010/main" val="84694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248AC-48F6-451C-BCE4-C34899E6EA70}" type="slidenum">
              <a:rPr lang="en-US" smtClean="0"/>
              <a:t>21</a:t>
            </a:fld>
            <a:endParaRPr lang="en-US"/>
          </a:p>
        </p:txBody>
      </p:sp>
    </p:spTree>
    <p:extLst>
      <p:ext uri="{BB962C8B-B14F-4D97-AF65-F5344CB8AC3E}">
        <p14:creationId xmlns:p14="http://schemas.microsoft.com/office/powerpoint/2010/main" val="124979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1906" y="901395"/>
            <a:ext cx="4499610" cy="757555"/>
          </a:xfrm>
          <a:prstGeom prst="rect">
            <a:avLst/>
          </a:prstGeom>
        </p:spPr>
        <p:txBody>
          <a:bodyPr wrap="square" lIns="0" tIns="0" rIns="0" bIns="0">
            <a:spAutoFit/>
          </a:bodyPr>
          <a:lstStyle>
            <a:lvl1pPr>
              <a:defRPr sz="4800" b="1" i="0">
                <a:solidFill>
                  <a:srgbClr val="50B4C7"/>
                </a:solidFill>
                <a:latin typeface="Arial Narrow"/>
                <a:cs typeface="Arial Narrow"/>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200" b="0" i="0">
                <a:solidFill>
                  <a:srgbClr val="252525"/>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50B4C7"/>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2200" b="0" i="0">
                <a:solidFill>
                  <a:srgbClr val="252525"/>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50B4C7"/>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rgbClr val="50B4C7"/>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0868" y="214629"/>
            <a:ext cx="8462263" cy="1444320"/>
          </a:xfrm>
          <a:prstGeom prst="rect">
            <a:avLst/>
          </a:prstGeom>
        </p:spPr>
        <p:txBody>
          <a:bodyPr wrap="square" lIns="0" tIns="0" rIns="0" bIns="0">
            <a:spAutoFit/>
          </a:bodyPr>
          <a:lstStyle>
            <a:lvl1pPr>
              <a:defRPr sz="4800" b="1" i="0">
                <a:solidFill>
                  <a:srgbClr val="50B4C7"/>
                </a:solidFill>
                <a:latin typeface="Arial Narrow"/>
                <a:cs typeface="Arial Narrow"/>
              </a:defRPr>
            </a:lvl1pPr>
          </a:lstStyle>
          <a:p>
            <a:endParaRPr/>
          </a:p>
        </p:txBody>
      </p:sp>
      <p:sp>
        <p:nvSpPr>
          <p:cNvPr id="3" name="Holder 3"/>
          <p:cNvSpPr>
            <a:spLocks noGrp="1"/>
          </p:cNvSpPr>
          <p:nvPr>
            <p:ph type="body" idx="1"/>
          </p:nvPr>
        </p:nvSpPr>
        <p:spPr>
          <a:xfrm>
            <a:off x="677367" y="1911223"/>
            <a:ext cx="7785734" cy="3524885"/>
          </a:xfrm>
          <a:prstGeom prst="rect">
            <a:avLst/>
          </a:prstGeom>
        </p:spPr>
        <p:txBody>
          <a:bodyPr wrap="square" lIns="0" tIns="0" rIns="0" bIns="0">
            <a:spAutoFit/>
          </a:bodyPr>
          <a:lstStyle>
            <a:lvl1pPr>
              <a:defRPr sz="2200" b="0" i="0">
                <a:solidFill>
                  <a:srgbClr val="252525"/>
                </a:solidFill>
                <a:latin typeface="Calibri Light"/>
                <a:cs typeface="Calibri Ligh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12/23/2024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17/04/relationships/track" Target="../media/track1.vtt"/><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microsoft.com/office/2017/04/relationships/track" Target="../media/track10.vtt"/></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microsoft.com/office/2017/04/relationships/track" Target="../media/track11.vtt"/></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microsoft.com/office/2017/04/relationships/track" Target="../media/track12.vtt"/></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microsoft.com/office/2017/04/relationships/track" Target="../media/track13.vtt"/><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microsoft.com/office/2017/04/relationships/track" Target="../media/track14.vtt"/></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microsoft.com/office/2017/04/relationships/track" Target="../media/track15.vtt"/><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microsoft.com/office/2017/04/relationships/track" Target="../media/track16.vtt"/><Relationship Id="rId4"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microsoft.com/office/2017/04/relationships/track" Target="../media/track17.vtt"/></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microsoft.com/office/2017/04/relationships/track" Target="../media/track18.vtt"/><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microsoft.com/office/2017/04/relationships/track" Target="../media/track19.vtt"/></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microsoft.com/office/2017/04/relationships/track" Target="../media/track2.vtt"/></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microsoft.com/office/2017/04/relationships/track" Target="../media/track20.vtt"/></Relationships>
</file>

<file path=ppt/slides/_rels/slide21.xml.rels><?xml version="1.0" encoding="UTF-8" standalone="yes"?>
<Relationships xmlns="http://schemas.openxmlformats.org/package/2006/relationships"><Relationship Id="rId8" Type="http://schemas.microsoft.com/office/2017/04/relationships/track" Target="../media/track21.vtt"/><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microsoft.com/office/2017/04/relationships/track" Target="../media/track22.vtt"/><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microsoft.com/office/2017/04/relationships/track" Target="../media/track3.vtt"/></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microsoft.com/office/2017/04/relationships/track" Target="../media/track5.vtt"/><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microsoft.com/office/2017/04/relationships/track" Target="../media/track6.vtt"/></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17/04/relationships/track" Target="../media/track7.vtt"/><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2.png"/><Relationship Id="rId4" Type="http://schemas.microsoft.com/office/2017/04/relationships/track" Target="../media/track8.vtt"/></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17/04/relationships/track" Target="../media/track9.vtt"/><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483108" y="0"/>
            <a:ext cx="2562225" cy="6858000"/>
          </a:xfrm>
          <a:custGeom>
            <a:avLst/>
            <a:gdLst/>
            <a:ahLst/>
            <a:cxnLst/>
            <a:rect l="l" t="t" r="r" b="b"/>
            <a:pathLst>
              <a:path w="2562225" h="6858000">
                <a:moveTo>
                  <a:pt x="0" y="6858000"/>
                </a:moveTo>
                <a:lnTo>
                  <a:pt x="2561844" y="6858000"/>
                </a:lnTo>
                <a:lnTo>
                  <a:pt x="2561844" y="0"/>
                </a:lnTo>
                <a:lnTo>
                  <a:pt x="0" y="0"/>
                </a:lnTo>
                <a:lnTo>
                  <a:pt x="0" y="6858000"/>
                </a:lnTo>
                <a:close/>
              </a:path>
            </a:pathLst>
          </a:custGeom>
          <a:solidFill>
            <a:srgbClr val="318E9F"/>
          </a:solidFill>
        </p:spPr>
        <p:txBody>
          <a:bodyPr wrap="square" lIns="0" tIns="0" rIns="0" bIns="0" rtlCol="0"/>
          <a:lstStyle/>
          <a:p>
            <a:endParaRPr/>
          </a:p>
        </p:txBody>
      </p:sp>
      <p:sp>
        <p:nvSpPr>
          <p:cNvPr id="3" name="object 3"/>
          <p:cNvSpPr txBox="1">
            <a:spLocks noGrp="1"/>
          </p:cNvSpPr>
          <p:nvPr>
            <p:ph type="title"/>
          </p:nvPr>
        </p:nvSpPr>
        <p:spPr>
          <a:xfrm>
            <a:off x="754481" y="1265377"/>
            <a:ext cx="1635125" cy="815340"/>
          </a:xfrm>
          <a:prstGeom prst="rect">
            <a:avLst/>
          </a:prstGeom>
        </p:spPr>
        <p:txBody>
          <a:bodyPr vert="horz" wrap="square" lIns="0" tIns="77470" rIns="0" bIns="0" rtlCol="0">
            <a:spAutoFit/>
          </a:bodyPr>
          <a:lstStyle/>
          <a:p>
            <a:pPr marL="12700" marR="5080">
              <a:lnSpc>
                <a:spcPts val="2860"/>
              </a:lnSpc>
              <a:spcBef>
                <a:spcPts val="610"/>
              </a:spcBef>
            </a:pPr>
            <a:r>
              <a:rPr sz="2800" b="0" spc="-35" dirty="0">
                <a:solidFill>
                  <a:srgbClr val="FFFFFF"/>
                </a:solidFill>
                <a:latin typeface="Calibri Light"/>
                <a:cs typeface="Calibri Light"/>
              </a:rPr>
              <a:t>Orientation </a:t>
            </a:r>
            <a:r>
              <a:rPr sz="2800" b="0" spc="-10" dirty="0">
                <a:solidFill>
                  <a:srgbClr val="FFFFFF"/>
                </a:solidFill>
                <a:latin typeface="Calibri Light"/>
                <a:cs typeface="Calibri Light"/>
              </a:rPr>
              <a:t>Handbook</a:t>
            </a:r>
            <a:endParaRPr sz="2800">
              <a:latin typeface="Calibri Light"/>
              <a:cs typeface="Calibri Light"/>
            </a:endParaRPr>
          </a:p>
        </p:txBody>
      </p:sp>
      <p:sp>
        <p:nvSpPr>
          <p:cNvPr id="4" name="object 4">
            <a:extLst>
              <a:ext uri="{C183D7F6-B498-43B3-948B-1728B52AA6E4}">
                <adec:decorative xmlns:adec="http://schemas.microsoft.com/office/drawing/2017/decorative" val="1"/>
              </a:ext>
            </a:extLst>
          </p:cNvPr>
          <p:cNvSpPr/>
          <p:nvPr/>
        </p:nvSpPr>
        <p:spPr>
          <a:xfrm>
            <a:off x="0" y="0"/>
            <a:ext cx="483234" cy="6858000"/>
          </a:xfrm>
          <a:custGeom>
            <a:avLst/>
            <a:gdLst/>
            <a:ahLst/>
            <a:cxnLst/>
            <a:rect l="l" t="t" r="r" b="b"/>
            <a:pathLst>
              <a:path w="483234" h="6858000">
                <a:moveTo>
                  <a:pt x="483108" y="0"/>
                </a:moveTo>
                <a:lnTo>
                  <a:pt x="0" y="0"/>
                </a:lnTo>
                <a:lnTo>
                  <a:pt x="0" y="6858000"/>
                </a:lnTo>
                <a:lnTo>
                  <a:pt x="483108" y="6858000"/>
                </a:lnTo>
                <a:lnTo>
                  <a:pt x="483108" y="0"/>
                </a:lnTo>
                <a:close/>
              </a:path>
            </a:pathLst>
          </a:custGeom>
          <a:solidFill>
            <a:srgbClr val="205E6B"/>
          </a:solidFill>
        </p:spPr>
        <p:txBody>
          <a:bodyPr wrap="square" lIns="0" tIns="0" rIns="0" bIns="0" rtlCol="0"/>
          <a:lstStyle/>
          <a:p>
            <a:endParaRPr/>
          </a:p>
        </p:txBody>
      </p:sp>
      <p:sp>
        <p:nvSpPr>
          <p:cNvPr id="5" name="object 5"/>
          <p:cNvSpPr txBox="1"/>
          <p:nvPr/>
        </p:nvSpPr>
        <p:spPr>
          <a:xfrm>
            <a:off x="3206242" y="2195321"/>
            <a:ext cx="5691505" cy="2185035"/>
          </a:xfrm>
          <a:prstGeom prst="rect">
            <a:avLst/>
          </a:prstGeom>
        </p:spPr>
        <p:txBody>
          <a:bodyPr vert="horz" wrap="square" lIns="0" tIns="12700" rIns="0" bIns="0" rtlCol="0">
            <a:spAutoFit/>
          </a:bodyPr>
          <a:lstStyle/>
          <a:p>
            <a:pPr algn="ctr">
              <a:lnSpc>
                <a:spcPts val="7100"/>
              </a:lnSpc>
              <a:spcBef>
                <a:spcPts val="100"/>
              </a:spcBef>
            </a:pPr>
            <a:r>
              <a:rPr sz="6000" b="1" dirty="0">
                <a:solidFill>
                  <a:schemeClr val="tx1"/>
                </a:solidFill>
                <a:latin typeface="Arial Narrow"/>
                <a:cs typeface="Arial Narrow"/>
              </a:rPr>
              <a:t>The</a:t>
            </a:r>
            <a:r>
              <a:rPr sz="6000" b="1" spc="-210" dirty="0">
                <a:solidFill>
                  <a:schemeClr val="tx1"/>
                </a:solidFill>
                <a:latin typeface="Arial Narrow"/>
                <a:cs typeface="Arial Narrow"/>
              </a:rPr>
              <a:t> </a:t>
            </a:r>
            <a:r>
              <a:rPr sz="6000" b="1" dirty="0">
                <a:solidFill>
                  <a:schemeClr val="tx1"/>
                </a:solidFill>
                <a:latin typeface="Arial Narrow"/>
                <a:cs typeface="Arial Narrow"/>
              </a:rPr>
              <a:t>Adams</a:t>
            </a:r>
            <a:r>
              <a:rPr sz="6000" b="1" spc="-20" dirty="0">
                <a:solidFill>
                  <a:schemeClr val="tx1"/>
                </a:solidFill>
                <a:latin typeface="Arial Narrow"/>
                <a:cs typeface="Arial Narrow"/>
              </a:rPr>
              <a:t> </a:t>
            </a:r>
            <a:r>
              <a:rPr sz="6000" b="1" spc="-10" dirty="0">
                <a:solidFill>
                  <a:schemeClr val="tx1"/>
                </a:solidFill>
                <a:latin typeface="Arial Narrow"/>
                <a:cs typeface="Arial Narrow"/>
              </a:rPr>
              <a:t>County</a:t>
            </a:r>
            <a:endParaRPr sz="6000" dirty="0">
              <a:solidFill>
                <a:schemeClr val="tx1"/>
              </a:solidFill>
              <a:latin typeface="Arial Narrow"/>
              <a:cs typeface="Arial Narrow"/>
            </a:endParaRPr>
          </a:p>
          <a:p>
            <a:pPr algn="ctr">
              <a:lnSpc>
                <a:spcPts val="7059"/>
              </a:lnSpc>
            </a:pPr>
            <a:r>
              <a:rPr lang="en-US" sz="6000" b="1" dirty="0">
                <a:solidFill>
                  <a:schemeClr val="tx1"/>
                </a:solidFill>
                <a:latin typeface="Arial Narrow"/>
                <a:cs typeface="Arial Narrow"/>
              </a:rPr>
              <a:t>Sher</a:t>
            </a:r>
            <a:r>
              <a:rPr sz="6000" b="1" dirty="0">
                <a:solidFill>
                  <a:schemeClr val="tx1"/>
                </a:solidFill>
                <a:latin typeface="Arial Narrow"/>
                <a:cs typeface="Arial Narrow"/>
              </a:rPr>
              <a:t>iff’s</a:t>
            </a:r>
            <a:r>
              <a:rPr sz="6000" b="1" spc="-155" dirty="0">
                <a:solidFill>
                  <a:schemeClr val="tx1"/>
                </a:solidFill>
                <a:latin typeface="Arial Narrow"/>
                <a:cs typeface="Arial Narrow"/>
              </a:rPr>
              <a:t> </a:t>
            </a:r>
            <a:r>
              <a:rPr sz="6000" b="1" spc="-10" dirty="0">
                <a:solidFill>
                  <a:schemeClr val="tx1"/>
                </a:solidFill>
                <a:latin typeface="Arial Narrow"/>
                <a:cs typeface="Arial Narrow"/>
              </a:rPr>
              <a:t>Office</a:t>
            </a:r>
            <a:endParaRPr sz="6000" dirty="0">
              <a:solidFill>
                <a:schemeClr val="tx1"/>
              </a:solidFill>
              <a:latin typeface="Arial Narrow"/>
              <a:cs typeface="Arial Narrow"/>
            </a:endParaRPr>
          </a:p>
          <a:p>
            <a:pPr marL="345440">
              <a:lnSpc>
                <a:spcPts val="2845"/>
              </a:lnSpc>
            </a:pPr>
            <a:r>
              <a:rPr sz="2400" u="sng" dirty="0">
                <a:uFill>
                  <a:solidFill>
                    <a:srgbClr val="000000"/>
                  </a:solidFill>
                </a:uFill>
                <a:latin typeface="Arial"/>
                <a:cs typeface="Arial"/>
              </a:rPr>
              <a:t>Supervised</a:t>
            </a:r>
            <a:r>
              <a:rPr sz="2400" u="sng" spc="-30" dirty="0">
                <a:uFill>
                  <a:solidFill>
                    <a:srgbClr val="000000"/>
                  </a:solidFill>
                </a:uFill>
                <a:latin typeface="Arial"/>
                <a:cs typeface="Arial"/>
              </a:rPr>
              <a:t> </a:t>
            </a:r>
            <a:r>
              <a:rPr sz="2400" u="sng" dirty="0">
                <a:uFill>
                  <a:solidFill>
                    <a:srgbClr val="000000"/>
                  </a:solidFill>
                </a:uFill>
                <a:latin typeface="Arial"/>
                <a:cs typeface="Arial"/>
              </a:rPr>
              <a:t>Release</a:t>
            </a:r>
            <a:r>
              <a:rPr sz="2400" u="sng" spc="-10" dirty="0">
                <a:uFill>
                  <a:solidFill>
                    <a:srgbClr val="000000"/>
                  </a:solidFill>
                </a:uFill>
                <a:latin typeface="Arial"/>
                <a:cs typeface="Arial"/>
              </a:rPr>
              <a:t> </a:t>
            </a:r>
            <a:r>
              <a:rPr sz="2400" u="sng" dirty="0">
                <a:uFill>
                  <a:solidFill>
                    <a:srgbClr val="000000"/>
                  </a:solidFill>
                </a:uFill>
                <a:latin typeface="Arial"/>
                <a:cs typeface="Arial"/>
              </a:rPr>
              <a:t>Program</a:t>
            </a:r>
            <a:r>
              <a:rPr sz="2400" u="sng" spc="-35" dirty="0">
                <a:uFill>
                  <a:solidFill>
                    <a:srgbClr val="000000"/>
                  </a:solidFill>
                </a:uFill>
                <a:latin typeface="Arial"/>
                <a:cs typeface="Arial"/>
              </a:rPr>
              <a:t> </a:t>
            </a:r>
            <a:r>
              <a:rPr sz="2400" u="sng" spc="-10" dirty="0">
                <a:uFill>
                  <a:solidFill>
                    <a:srgbClr val="000000"/>
                  </a:solidFill>
                </a:uFill>
                <a:latin typeface="Arial"/>
                <a:cs typeface="Arial"/>
              </a:rPr>
              <a:t>(SRP)</a:t>
            </a:r>
            <a:endParaRPr sz="2400" dirty="0">
              <a:latin typeface="Arial"/>
              <a:cs typeface="Arial"/>
            </a:endParaRPr>
          </a:p>
        </p:txBody>
      </p:sp>
      <p:pic>
        <p:nvPicPr>
          <p:cNvPr id="6" name="object 6" descr="Adams County Sheriff's Office Logo"/>
          <p:cNvPicPr/>
          <p:nvPr/>
        </p:nvPicPr>
        <p:blipFill>
          <a:blip r:embed="rId4" cstate="print"/>
          <a:stretch>
            <a:fillRect/>
          </a:stretch>
        </p:blipFill>
        <p:spPr>
          <a:xfrm>
            <a:off x="675551" y="3836796"/>
            <a:ext cx="2759875" cy="2748737"/>
          </a:xfrm>
          <a:prstGeom prst="rect">
            <a:avLst/>
          </a:prstGeom>
        </p:spPr>
      </p:pic>
      <p:pic>
        <p:nvPicPr>
          <p:cNvPr id="11" name="Audio 10" descr="Narration Enabled Icon">
            <a:hlinkClick r:id="" action="ppaction://media"/>
            <a:extLst>
              <a:ext uri="{FF2B5EF4-FFF2-40B4-BE49-F238E27FC236}">
                <a16:creationId xmlns:a16="http://schemas.microsoft.com/office/drawing/2014/main" id="{2EAC79D6-34FE-877F-FC67-09BE91FBA13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1A21D4E-F674-408E-8A1C-A9139E86D6E2}" label="Slide1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668"/>
    </mc:Choice>
    <mc:Fallback xmlns="">
      <p:transition spd="slow" advTm="11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44526"/>
            <a:ext cx="5560060" cy="751488"/>
          </a:xfrm>
          <a:prstGeom prst="rect">
            <a:avLst/>
          </a:prstGeom>
        </p:spPr>
        <p:txBody>
          <a:bodyPr vert="horz" wrap="square" lIns="0" tIns="12700" rIns="0" bIns="0" rtlCol="0">
            <a:spAutoFit/>
          </a:bodyPr>
          <a:lstStyle/>
          <a:p>
            <a:pPr marL="12700">
              <a:lnSpc>
                <a:spcPct val="100000"/>
              </a:lnSpc>
              <a:spcBef>
                <a:spcPts val="100"/>
              </a:spcBef>
            </a:pPr>
            <a:r>
              <a:rPr spc="-80" dirty="0">
                <a:solidFill>
                  <a:srgbClr val="006260"/>
                </a:solidFill>
              </a:rPr>
              <a:t>UAs</a:t>
            </a:r>
            <a:r>
              <a:rPr spc="-250" dirty="0">
                <a:solidFill>
                  <a:srgbClr val="006260"/>
                </a:solidFill>
              </a:rPr>
              <a:t> </a:t>
            </a:r>
            <a:r>
              <a:rPr spc="-110" dirty="0">
                <a:solidFill>
                  <a:srgbClr val="006260"/>
                </a:solidFill>
              </a:rPr>
              <a:t>Continued</a:t>
            </a:r>
            <a:r>
              <a:rPr lang="en-US" spc="-110" dirty="0">
                <a:solidFill>
                  <a:srgbClr val="006260"/>
                </a:solidFill>
              </a:rPr>
              <a:t> (2) </a:t>
            </a:r>
            <a:endParaRPr spc="-110" dirty="0">
              <a:solidFill>
                <a:srgbClr val="006260"/>
              </a:solidFill>
            </a:endParaRPr>
          </a:p>
        </p:txBody>
      </p:sp>
      <p:sp>
        <p:nvSpPr>
          <p:cNvPr id="3" name="object 3"/>
          <p:cNvSpPr txBox="1"/>
          <p:nvPr/>
        </p:nvSpPr>
        <p:spPr>
          <a:xfrm>
            <a:off x="878839" y="1186942"/>
            <a:ext cx="7715884" cy="5170903"/>
          </a:xfrm>
          <a:prstGeom prst="rect">
            <a:avLst/>
          </a:prstGeom>
        </p:spPr>
        <p:txBody>
          <a:bodyPr vert="horz" wrap="square" lIns="0" tIns="62230" rIns="0" bIns="0" rtlCol="0">
            <a:spAutoFit/>
          </a:bodyPr>
          <a:lstStyle/>
          <a:p>
            <a:pPr marL="12700" marR="222250">
              <a:lnSpc>
                <a:spcPct val="85000"/>
              </a:lnSpc>
              <a:spcBef>
                <a:spcPts val="490"/>
              </a:spcBef>
            </a:pPr>
            <a:r>
              <a:rPr sz="2200" b="0" dirty="0">
                <a:solidFill>
                  <a:srgbClr val="252525"/>
                </a:solidFill>
                <a:latin typeface="Calibri Light"/>
                <a:cs typeface="Calibri Light"/>
              </a:rPr>
              <a:t>We</a:t>
            </a:r>
            <a:r>
              <a:rPr sz="2200" b="0" spc="-75" dirty="0">
                <a:solidFill>
                  <a:srgbClr val="252525"/>
                </a:solidFill>
                <a:latin typeface="Calibri Light"/>
                <a:cs typeface="Calibri Light"/>
              </a:rPr>
              <a:t> </a:t>
            </a:r>
            <a:r>
              <a:rPr lang="en-US" sz="2200" b="1" spc="-75" dirty="0">
                <a:solidFill>
                  <a:srgbClr val="252525"/>
                </a:solidFill>
                <a:latin typeface="Calibri Light"/>
                <a:cs typeface="Calibri Light"/>
              </a:rPr>
              <a:t>DO </a:t>
            </a:r>
            <a:r>
              <a:rPr sz="2200" b="1" spc="-35" dirty="0">
                <a:solidFill>
                  <a:srgbClr val="252525"/>
                </a:solidFill>
                <a:latin typeface="Calibri Light"/>
                <a:cs typeface="Calibri Light"/>
              </a:rPr>
              <a:t>NOT</a:t>
            </a:r>
            <a:r>
              <a:rPr sz="2200" b="1" spc="-90" dirty="0">
                <a:solidFill>
                  <a:srgbClr val="252525"/>
                </a:solidFill>
                <a:latin typeface="Calibri Light"/>
                <a:cs typeface="Calibri Light"/>
              </a:rPr>
              <a:t> </a:t>
            </a:r>
            <a:r>
              <a:rPr sz="2200" b="0" dirty="0">
                <a:solidFill>
                  <a:srgbClr val="252525"/>
                </a:solidFill>
                <a:latin typeface="Calibri Light"/>
                <a:cs typeface="Calibri Light"/>
              </a:rPr>
              <a:t>allow</a:t>
            </a:r>
            <a:r>
              <a:rPr sz="2200" b="0" spc="-20" dirty="0">
                <a:solidFill>
                  <a:srgbClr val="252525"/>
                </a:solidFill>
                <a:latin typeface="Calibri Light"/>
                <a:cs typeface="Calibri Light"/>
              </a:rPr>
              <a:t> </a:t>
            </a:r>
            <a:r>
              <a:rPr sz="2200" b="0" spc="-35" dirty="0">
                <a:solidFill>
                  <a:srgbClr val="252525"/>
                </a:solidFill>
                <a:latin typeface="Calibri Light"/>
                <a:cs typeface="Calibri Light"/>
              </a:rPr>
              <a:t>make-</a:t>
            </a:r>
            <a:r>
              <a:rPr sz="2200" b="0" dirty="0">
                <a:solidFill>
                  <a:srgbClr val="252525"/>
                </a:solidFill>
                <a:latin typeface="Calibri Light"/>
                <a:cs typeface="Calibri Light"/>
              </a:rPr>
              <a:t>up</a:t>
            </a:r>
            <a:r>
              <a:rPr sz="2200" b="0" spc="-55" dirty="0">
                <a:solidFill>
                  <a:srgbClr val="252525"/>
                </a:solidFill>
                <a:latin typeface="Calibri Light"/>
                <a:cs typeface="Calibri Light"/>
              </a:rPr>
              <a:t> </a:t>
            </a:r>
            <a:r>
              <a:rPr sz="2200" b="0" dirty="0">
                <a:solidFill>
                  <a:srgbClr val="252525"/>
                </a:solidFill>
                <a:latin typeface="Calibri Light"/>
                <a:cs typeface="Calibri Light"/>
              </a:rPr>
              <a:t>UA</a:t>
            </a:r>
            <a:r>
              <a:rPr lang="en-US" sz="2200" b="0" dirty="0">
                <a:solidFill>
                  <a:srgbClr val="252525"/>
                </a:solidFill>
                <a:latin typeface="Calibri Light"/>
                <a:cs typeface="Calibri Light"/>
              </a:rPr>
              <a:t>'</a:t>
            </a:r>
            <a:r>
              <a:rPr sz="2200" b="0" dirty="0">
                <a:solidFill>
                  <a:srgbClr val="252525"/>
                </a:solidFill>
                <a:latin typeface="Calibri Light"/>
                <a:cs typeface="Calibri Light"/>
              </a:rPr>
              <a:t>s.</a:t>
            </a:r>
            <a:r>
              <a:rPr sz="2200" b="0" spc="-40" dirty="0">
                <a:solidFill>
                  <a:srgbClr val="252525"/>
                </a:solidFill>
                <a:latin typeface="Calibri Light"/>
                <a:cs typeface="Calibri Light"/>
              </a:rPr>
              <a:t> You</a:t>
            </a:r>
            <a:r>
              <a:rPr sz="2200" b="0" spc="-60" dirty="0">
                <a:solidFill>
                  <a:srgbClr val="252525"/>
                </a:solidFill>
                <a:latin typeface="Calibri Light"/>
                <a:cs typeface="Calibri Light"/>
              </a:rPr>
              <a:t> </a:t>
            </a:r>
            <a:r>
              <a:rPr sz="2200" b="0" dirty="0">
                <a:solidFill>
                  <a:srgbClr val="252525"/>
                </a:solidFill>
                <a:latin typeface="Calibri Light"/>
                <a:cs typeface="Calibri Light"/>
              </a:rPr>
              <a:t>must</a:t>
            </a:r>
            <a:r>
              <a:rPr sz="2200" b="0" spc="-60" dirty="0">
                <a:solidFill>
                  <a:srgbClr val="252525"/>
                </a:solidFill>
                <a:latin typeface="Calibri Light"/>
                <a:cs typeface="Calibri Light"/>
              </a:rPr>
              <a:t> </a:t>
            </a:r>
            <a:r>
              <a:rPr sz="2200" b="0" dirty="0">
                <a:solidFill>
                  <a:srgbClr val="252525"/>
                </a:solidFill>
                <a:latin typeface="Calibri Light"/>
                <a:cs typeface="Calibri Light"/>
              </a:rPr>
              <a:t>submit</a:t>
            </a:r>
            <a:r>
              <a:rPr sz="2200" b="0" spc="-65" dirty="0">
                <a:solidFill>
                  <a:srgbClr val="252525"/>
                </a:solidFill>
                <a:latin typeface="Calibri Light"/>
                <a:cs typeface="Calibri Light"/>
              </a:rPr>
              <a:t> </a:t>
            </a:r>
            <a:r>
              <a:rPr sz="2200" b="0" dirty="0">
                <a:solidFill>
                  <a:srgbClr val="252525"/>
                </a:solidFill>
                <a:latin typeface="Calibri Light"/>
                <a:cs typeface="Calibri Light"/>
              </a:rPr>
              <a:t>your</a:t>
            </a:r>
            <a:r>
              <a:rPr sz="2200" b="0" spc="-50" dirty="0">
                <a:solidFill>
                  <a:srgbClr val="252525"/>
                </a:solidFill>
                <a:latin typeface="Calibri Light"/>
                <a:cs typeface="Calibri Light"/>
              </a:rPr>
              <a:t> </a:t>
            </a:r>
            <a:r>
              <a:rPr sz="2200" b="0" dirty="0">
                <a:solidFill>
                  <a:srgbClr val="252525"/>
                </a:solidFill>
                <a:latin typeface="Calibri Light"/>
                <a:cs typeface="Calibri Light"/>
              </a:rPr>
              <a:t>UA</a:t>
            </a:r>
            <a:r>
              <a:rPr sz="2200" b="0" spc="-45" dirty="0">
                <a:solidFill>
                  <a:srgbClr val="252525"/>
                </a:solidFill>
                <a:latin typeface="Calibri Light"/>
                <a:cs typeface="Calibri Light"/>
              </a:rPr>
              <a:t> </a:t>
            </a:r>
            <a:r>
              <a:rPr sz="2200" b="0" dirty="0">
                <a:solidFill>
                  <a:srgbClr val="252525"/>
                </a:solidFill>
                <a:latin typeface="Calibri Light"/>
                <a:cs typeface="Calibri Light"/>
              </a:rPr>
              <a:t>the</a:t>
            </a:r>
            <a:r>
              <a:rPr sz="2200" b="0" spc="-55" dirty="0">
                <a:solidFill>
                  <a:srgbClr val="252525"/>
                </a:solidFill>
                <a:latin typeface="Calibri Light"/>
                <a:cs typeface="Calibri Light"/>
              </a:rPr>
              <a:t> </a:t>
            </a:r>
            <a:r>
              <a:rPr sz="2200" b="0" spc="-25" dirty="0">
                <a:solidFill>
                  <a:srgbClr val="252525"/>
                </a:solidFill>
                <a:latin typeface="Calibri Light"/>
                <a:cs typeface="Calibri Light"/>
              </a:rPr>
              <a:t>day </a:t>
            </a:r>
            <a:r>
              <a:rPr sz="2200" b="0" dirty="0">
                <a:solidFill>
                  <a:srgbClr val="252525"/>
                </a:solidFill>
                <a:latin typeface="Calibri Light"/>
                <a:cs typeface="Calibri Light"/>
              </a:rPr>
              <a:t>you</a:t>
            </a:r>
            <a:r>
              <a:rPr sz="2200" b="0" spc="-80" dirty="0">
                <a:solidFill>
                  <a:srgbClr val="252525"/>
                </a:solidFill>
                <a:latin typeface="Calibri Light"/>
                <a:cs typeface="Calibri Light"/>
              </a:rPr>
              <a:t> </a:t>
            </a:r>
            <a:r>
              <a:rPr sz="2200" b="0" dirty="0">
                <a:solidFill>
                  <a:srgbClr val="252525"/>
                </a:solidFill>
                <a:latin typeface="Calibri Light"/>
                <a:cs typeface="Calibri Light"/>
              </a:rPr>
              <a:t>are</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instructed</a:t>
            </a:r>
            <a:r>
              <a:rPr sz="2200" b="0" spc="-60" dirty="0">
                <a:solidFill>
                  <a:srgbClr val="252525"/>
                </a:solidFill>
                <a:latin typeface="Calibri Light"/>
                <a:cs typeface="Calibri Light"/>
              </a:rPr>
              <a:t> </a:t>
            </a:r>
            <a:r>
              <a:rPr sz="2200" b="0" dirty="0">
                <a:solidFill>
                  <a:srgbClr val="252525"/>
                </a:solidFill>
                <a:latin typeface="Calibri Light"/>
                <a:cs typeface="Calibri Light"/>
              </a:rPr>
              <a:t>to.</a:t>
            </a:r>
            <a:r>
              <a:rPr sz="2200" b="0" spc="-75" dirty="0">
                <a:solidFill>
                  <a:srgbClr val="252525"/>
                </a:solidFill>
                <a:latin typeface="Calibri Light"/>
                <a:cs typeface="Calibri Light"/>
              </a:rPr>
              <a:t> </a:t>
            </a:r>
            <a:r>
              <a:rPr sz="2200" b="0" dirty="0">
                <a:solidFill>
                  <a:srgbClr val="252525"/>
                </a:solidFill>
                <a:latin typeface="Calibri Light"/>
                <a:cs typeface="Calibri Light"/>
              </a:rPr>
              <a:t>We</a:t>
            </a:r>
            <a:r>
              <a:rPr sz="2200" b="0" spc="-70" dirty="0">
                <a:solidFill>
                  <a:srgbClr val="252525"/>
                </a:solidFill>
                <a:latin typeface="Calibri Light"/>
                <a:cs typeface="Calibri Light"/>
              </a:rPr>
              <a:t> </a:t>
            </a:r>
            <a:r>
              <a:rPr sz="2200" b="0" spc="-10" dirty="0">
                <a:solidFill>
                  <a:srgbClr val="252525"/>
                </a:solidFill>
                <a:latin typeface="Calibri Light"/>
                <a:cs typeface="Calibri Light"/>
              </a:rPr>
              <a:t>recommend</a:t>
            </a:r>
            <a:r>
              <a:rPr sz="2200" b="0" spc="-50" dirty="0">
                <a:solidFill>
                  <a:srgbClr val="252525"/>
                </a:solidFill>
                <a:latin typeface="Calibri Light"/>
                <a:cs typeface="Calibri Light"/>
              </a:rPr>
              <a:t> </a:t>
            </a:r>
            <a:r>
              <a:rPr sz="2200" b="0" dirty="0">
                <a:solidFill>
                  <a:srgbClr val="252525"/>
                </a:solidFill>
                <a:latin typeface="Calibri Light"/>
                <a:cs typeface="Calibri Light"/>
              </a:rPr>
              <a:t>calling</a:t>
            </a:r>
            <a:r>
              <a:rPr sz="2200" b="0" spc="-60" dirty="0">
                <a:solidFill>
                  <a:srgbClr val="252525"/>
                </a:solidFill>
                <a:latin typeface="Calibri Light"/>
                <a:cs typeface="Calibri Light"/>
              </a:rPr>
              <a:t> </a:t>
            </a:r>
            <a:r>
              <a:rPr sz="2200" b="0" dirty="0">
                <a:solidFill>
                  <a:srgbClr val="252525"/>
                </a:solidFill>
                <a:latin typeface="Calibri Light"/>
                <a:cs typeface="Calibri Light"/>
              </a:rPr>
              <a:t>the</a:t>
            </a:r>
            <a:r>
              <a:rPr sz="2200" b="0" spc="-80" dirty="0">
                <a:solidFill>
                  <a:srgbClr val="252525"/>
                </a:solidFill>
                <a:latin typeface="Calibri Light"/>
                <a:cs typeface="Calibri Light"/>
              </a:rPr>
              <a:t> </a:t>
            </a:r>
            <a:r>
              <a:rPr sz="2200" b="0" dirty="0">
                <a:solidFill>
                  <a:srgbClr val="252525"/>
                </a:solidFill>
                <a:latin typeface="Calibri Light"/>
                <a:cs typeface="Calibri Light"/>
              </a:rPr>
              <a:t>UA</a:t>
            </a:r>
            <a:r>
              <a:rPr sz="2200" b="0" spc="-70" dirty="0">
                <a:solidFill>
                  <a:srgbClr val="252525"/>
                </a:solidFill>
                <a:latin typeface="Calibri Light"/>
                <a:cs typeface="Calibri Light"/>
              </a:rPr>
              <a:t> </a:t>
            </a:r>
            <a:r>
              <a:rPr sz="2200" b="0" dirty="0">
                <a:solidFill>
                  <a:srgbClr val="252525"/>
                </a:solidFill>
                <a:latin typeface="Calibri Light"/>
                <a:cs typeface="Calibri Light"/>
              </a:rPr>
              <a:t>line</a:t>
            </a:r>
            <a:r>
              <a:rPr sz="2200" b="0" spc="-75" dirty="0">
                <a:solidFill>
                  <a:srgbClr val="252525"/>
                </a:solidFill>
                <a:latin typeface="Calibri Light"/>
                <a:cs typeface="Calibri Light"/>
              </a:rPr>
              <a:t> </a:t>
            </a:r>
            <a:r>
              <a:rPr sz="2200" b="0" dirty="0">
                <a:solidFill>
                  <a:srgbClr val="252525"/>
                </a:solidFill>
                <a:latin typeface="Calibri Light"/>
                <a:cs typeface="Calibri Light"/>
              </a:rPr>
              <a:t>first</a:t>
            </a:r>
            <a:r>
              <a:rPr sz="2200" b="0" spc="-70" dirty="0">
                <a:solidFill>
                  <a:srgbClr val="252525"/>
                </a:solidFill>
                <a:latin typeface="Calibri Light"/>
                <a:cs typeface="Calibri Light"/>
              </a:rPr>
              <a:t> </a:t>
            </a:r>
            <a:r>
              <a:rPr sz="2200" b="0" spc="-10" dirty="0">
                <a:solidFill>
                  <a:srgbClr val="252525"/>
                </a:solidFill>
                <a:latin typeface="Calibri Light"/>
                <a:cs typeface="Calibri Light"/>
              </a:rPr>
              <a:t>thing </a:t>
            </a:r>
            <a:r>
              <a:rPr sz="2200" b="0" dirty="0">
                <a:solidFill>
                  <a:srgbClr val="252525"/>
                </a:solidFill>
                <a:latin typeface="Calibri Light"/>
                <a:cs typeface="Calibri Light"/>
              </a:rPr>
              <a:t>in</a:t>
            </a:r>
            <a:r>
              <a:rPr sz="2200" b="0" spc="-50" dirty="0">
                <a:solidFill>
                  <a:srgbClr val="252525"/>
                </a:solidFill>
                <a:latin typeface="Calibri Light"/>
                <a:cs typeface="Calibri Light"/>
              </a:rPr>
              <a:t> </a:t>
            </a:r>
            <a:r>
              <a:rPr sz="2200" b="0" dirty="0">
                <a:solidFill>
                  <a:srgbClr val="252525"/>
                </a:solidFill>
                <a:latin typeface="Calibri Light"/>
                <a:cs typeface="Calibri Light"/>
              </a:rPr>
              <a:t>the</a:t>
            </a:r>
            <a:r>
              <a:rPr sz="2200" b="0" spc="-35" dirty="0">
                <a:solidFill>
                  <a:srgbClr val="252525"/>
                </a:solidFill>
                <a:latin typeface="Calibri Light"/>
                <a:cs typeface="Calibri Light"/>
              </a:rPr>
              <a:t> </a:t>
            </a:r>
            <a:r>
              <a:rPr sz="2200" b="0" dirty="0">
                <a:solidFill>
                  <a:srgbClr val="252525"/>
                </a:solidFill>
                <a:latin typeface="Calibri Light"/>
                <a:cs typeface="Calibri Light"/>
              </a:rPr>
              <a:t>morning</a:t>
            </a:r>
            <a:r>
              <a:rPr sz="2200" b="0" spc="-35" dirty="0">
                <a:solidFill>
                  <a:srgbClr val="252525"/>
                </a:solidFill>
                <a:latin typeface="Calibri Light"/>
                <a:cs typeface="Calibri Light"/>
              </a:rPr>
              <a:t> </a:t>
            </a:r>
            <a:r>
              <a:rPr sz="2200" b="0" dirty="0">
                <a:solidFill>
                  <a:srgbClr val="252525"/>
                </a:solidFill>
                <a:latin typeface="Calibri Light"/>
                <a:cs typeface="Calibri Light"/>
              </a:rPr>
              <a:t>so</a:t>
            </a:r>
            <a:r>
              <a:rPr sz="2200" b="0" spc="-45" dirty="0">
                <a:solidFill>
                  <a:srgbClr val="252525"/>
                </a:solidFill>
                <a:latin typeface="Calibri Light"/>
                <a:cs typeface="Calibri Light"/>
              </a:rPr>
              <a:t> </a:t>
            </a:r>
            <a:r>
              <a:rPr sz="2200" b="0" dirty="0">
                <a:solidFill>
                  <a:srgbClr val="252525"/>
                </a:solidFill>
                <a:latin typeface="Calibri Light"/>
                <a:cs typeface="Calibri Light"/>
              </a:rPr>
              <a:t>you</a:t>
            </a:r>
            <a:r>
              <a:rPr sz="2200" b="0" spc="-35" dirty="0">
                <a:solidFill>
                  <a:srgbClr val="252525"/>
                </a:solidFill>
                <a:latin typeface="Calibri Light"/>
                <a:cs typeface="Calibri Light"/>
              </a:rPr>
              <a:t> </a:t>
            </a:r>
            <a:r>
              <a:rPr sz="2200" b="0" dirty="0">
                <a:solidFill>
                  <a:srgbClr val="252525"/>
                </a:solidFill>
                <a:latin typeface="Calibri Light"/>
                <a:cs typeface="Calibri Light"/>
              </a:rPr>
              <a:t>can</a:t>
            </a:r>
            <a:r>
              <a:rPr sz="2200" b="0" spc="-40" dirty="0">
                <a:solidFill>
                  <a:srgbClr val="252525"/>
                </a:solidFill>
                <a:latin typeface="Calibri Light"/>
                <a:cs typeface="Calibri Light"/>
              </a:rPr>
              <a:t> </a:t>
            </a:r>
            <a:r>
              <a:rPr sz="2200" b="0" dirty="0">
                <a:solidFill>
                  <a:srgbClr val="252525"/>
                </a:solidFill>
                <a:latin typeface="Calibri Light"/>
                <a:cs typeface="Calibri Light"/>
              </a:rPr>
              <a:t>plan</a:t>
            </a:r>
            <a:r>
              <a:rPr sz="2200" b="0" spc="-50" dirty="0">
                <a:solidFill>
                  <a:srgbClr val="252525"/>
                </a:solidFill>
                <a:latin typeface="Calibri Light"/>
                <a:cs typeface="Calibri Light"/>
              </a:rPr>
              <a:t> </a:t>
            </a:r>
            <a:r>
              <a:rPr sz="2200" b="0" dirty="0">
                <a:solidFill>
                  <a:srgbClr val="252525"/>
                </a:solidFill>
                <a:latin typeface="Calibri Light"/>
                <a:cs typeface="Calibri Light"/>
              </a:rPr>
              <a:t>your</a:t>
            </a:r>
            <a:r>
              <a:rPr sz="2200" b="0" spc="-35" dirty="0">
                <a:solidFill>
                  <a:srgbClr val="252525"/>
                </a:solidFill>
                <a:latin typeface="Calibri Light"/>
                <a:cs typeface="Calibri Light"/>
              </a:rPr>
              <a:t> </a:t>
            </a:r>
            <a:r>
              <a:rPr sz="2200" b="0" dirty="0">
                <a:solidFill>
                  <a:srgbClr val="252525"/>
                </a:solidFill>
                <a:latin typeface="Calibri Light"/>
                <a:cs typeface="Calibri Light"/>
              </a:rPr>
              <a:t>day</a:t>
            </a:r>
            <a:r>
              <a:rPr sz="2200" b="0" spc="-30" dirty="0">
                <a:solidFill>
                  <a:srgbClr val="252525"/>
                </a:solidFill>
                <a:latin typeface="Calibri Light"/>
                <a:cs typeface="Calibri Light"/>
              </a:rPr>
              <a:t> </a:t>
            </a:r>
            <a:r>
              <a:rPr sz="2200" b="0" dirty="0">
                <a:solidFill>
                  <a:srgbClr val="252525"/>
                </a:solidFill>
                <a:latin typeface="Calibri Light"/>
                <a:cs typeface="Calibri Light"/>
              </a:rPr>
              <a:t>to</a:t>
            </a:r>
            <a:r>
              <a:rPr sz="2200" b="0" spc="-35" dirty="0">
                <a:solidFill>
                  <a:srgbClr val="252525"/>
                </a:solidFill>
                <a:latin typeface="Calibri Light"/>
                <a:cs typeface="Calibri Light"/>
              </a:rPr>
              <a:t> </a:t>
            </a:r>
            <a:r>
              <a:rPr sz="2200" b="0" dirty="0">
                <a:solidFill>
                  <a:srgbClr val="252525"/>
                </a:solidFill>
                <a:latin typeface="Calibri Light"/>
                <a:cs typeface="Calibri Light"/>
              </a:rPr>
              <a:t>fit</a:t>
            </a:r>
            <a:r>
              <a:rPr sz="2200" b="0" spc="-40" dirty="0">
                <a:solidFill>
                  <a:srgbClr val="252525"/>
                </a:solidFill>
                <a:latin typeface="Calibri Light"/>
                <a:cs typeface="Calibri Light"/>
              </a:rPr>
              <a:t> </a:t>
            </a:r>
            <a:r>
              <a:rPr sz="2200" b="0" dirty="0">
                <a:solidFill>
                  <a:srgbClr val="252525"/>
                </a:solidFill>
                <a:latin typeface="Calibri Light"/>
                <a:cs typeface="Calibri Light"/>
              </a:rPr>
              <a:t>your</a:t>
            </a:r>
            <a:r>
              <a:rPr sz="2200" b="0" spc="-35" dirty="0">
                <a:solidFill>
                  <a:srgbClr val="252525"/>
                </a:solidFill>
                <a:latin typeface="Calibri Light"/>
                <a:cs typeface="Calibri Light"/>
              </a:rPr>
              <a:t> </a:t>
            </a:r>
            <a:r>
              <a:rPr sz="2200" b="0" dirty="0">
                <a:solidFill>
                  <a:srgbClr val="252525"/>
                </a:solidFill>
                <a:latin typeface="Calibri Light"/>
                <a:cs typeface="Calibri Light"/>
              </a:rPr>
              <a:t>UA</a:t>
            </a:r>
            <a:r>
              <a:rPr sz="2200" b="0" spc="-50" dirty="0">
                <a:solidFill>
                  <a:srgbClr val="252525"/>
                </a:solidFill>
                <a:latin typeface="Calibri Light"/>
                <a:cs typeface="Calibri Light"/>
              </a:rPr>
              <a:t> </a:t>
            </a:r>
            <a:r>
              <a:rPr sz="2200" b="0" dirty="0">
                <a:solidFill>
                  <a:srgbClr val="252525"/>
                </a:solidFill>
                <a:latin typeface="Calibri Light"/>
                <a:cs typeface="Calibri Light"/>
              </a:rPr>
              <a:t>in</a:t>
            </a:r>
            <a:r>
              <a:rPr sz="2200" b="0" spc="-35" dirty="0">
                <a:solidFill>
                  <a:srgbClr val="252525"/>
                </a:solidFill>
                <a:latin typeface="Calibri Light"/>
                <a:cs typeface="Calibri Light"/>
              </a:rPr>
              <a:t> </a:t>
            </a:r>
            <a:r>
              <a:rPr sz="2200" b="0" spc="-20" dirty="0">
                <a:solidFill>
                  <a:srgbClr val="252525"/>
                </a:solidFill>
                <a:latin typeface="Calibri Light"/>
                <a:cs typeface="Calibri Light"/>
              </a:rPr>
              <a:t>your </a:t>
            </a:r>
            <a:r>
              <a:rPr sz="2200" b="0" spc="-10" dirty="0">
                <a:solidFill>
                  <a:srgbClr val="252525"/>
                </a:solidFill>
                <a:latin typeface="Calibri Light"/>
                <a:cs typeface="Calibri Light"/>
              </a:rPr>
              <a:t>schedule.</a:t>
            </a:r>
            <a:endParaRPr sz="2200" dirty="0">
              <a:latin typeface="Calibri Light"/>
              <a:cs typeface="Calibri Light"/>
            </a:endParaRPr>
          </a:p>
          <a:p>
            <a:pPr marL="12700">
              <a:lnSpc>
                <a:spcPct val="100000"/>
              </a:lnSpc>
              <a:spcBef>
                <a:spcPts val="915"/>
              </a:spcBef>
            </a:pPr>
            <a:r>
              <a:rPr sz="2200" b="0" dirty="0">
                <a:solidFill>
                  <a:srgbClr val="252525"/>
                </a:solidFill>
                <a:latin typeface="Calibri Light"/>
                <a:cs typeface="Calibri Light"/>
              </a:rPr>
              <a:t>We</a:t>
            </a:r>
            <a:r>
              <a:rPr sz="2200" b="0" spc="-80" dirty="0">
                <a:solidFill>
                  <a:srgbClr val="252525"/>
                </a:solidFill>
                <a:latin typeface="Calibri Light"/>
                <a:cs typeface="Calibri Light"/>
              </a:rPr>
              <a:t> </a:t>
            </a:r>
            <a:r>
              <a:rPr sz="2200" b="0" dirty="0">
                <a:solidFill>
                  <a:srgbClr val="252525"/>
                </a:solidFill>
                <a:latin typeface="Calibri Light"/>
                <a:cs typeface="Calibri Light"/>
              </a:rPr>
              <a:t>cannot</a:t>
            </a:r>
            <a:r>
              <a:rPr sz="2200" b="0" spc="-75" dirty="0">
                <a:solidFill>
                  <a:srgbClr val="252525"/>
                </a:solidFill>
                <a:latin typeface="Calibri Light"/>
                <a:cs typeface="Calibri Light"/>
              </a:rPr>
              <a:t> </a:t>
            </a:r>
            <a:r>
              <a:rPr sz="2200" b="0" spc="-10" dirty="0">
                <a:solidFill>
                  <a:srgbClr val="252525"/>
                </a:solidFill>
                <a:latin typeface="Calibri Light"/>
                <a:cs typeface="Calibri Light"/>
              </a:rPr>
              <a:t>excuse</a:t>
            </a:r>
            <a:r>
              <a:rPr sz="2200" b="0" spc="-75" dirty="0">
                <a:solidFill>
                  <a:srgbClr val="252525"/>
                </a:solidFill>
                <a:latin typeface="Calibri Light"/>
                <a:cs typeface="Calibri Light"/>
              </a:rPr>
              <a:t> </a:t>
            </a:r>
            <a:r>
              <a:rPr sz="2200" b="0" dirty="0">
                <a:solidFill>
                  <a:srgbClr val="252525"/>
                </a:solidFill>
                <a:latin typeface="Calibri Light"/>
                <a:cs typeface="Calibri Light"/>
              </a:rPr>
              <a:t>UA</a:t>
            </a:r>
            <a:r>
              <a:rPr lang="en-US" sz="2200" b="0" dirty="0">
                <a:solidFill>
                  <a:srgbClr val="252525"/>
                </a:solidFill>
                <a:latin typeface="Calibri Light"/>
                <a:cs typeface="Calibri Light"/>
              </a:rPr>
              <a:t>'</a:t>
            </a:r>
            <a:r>
              <a:rPr sz="2200" b="0" dirty="0">
                <a:solidFill>
                  <a:srgbClr val="252525"/>
                </a:solidFill>
                <a:latin typeface="Calibri Light"/>
                <a:cs typeface="Calibri Light"/>
              </a:rPr>
              <a:t>s</a:t>
            </a:r>
            <a:r>
              <a:rPr sz="2200" b="0" spc="-70" dirty="0">
                <a:solidFill>
                  <a:srgbClr val="252525"/>
                </a:solidFill>
                <a:latin typeface="Calibri Light"/>
                <a:cs typeface="Calibri Light"/>
              </a:rPr>
              <a:t> </a:t>
            </a:r>
            <a:r>
              <a:rPr sz="2200" b="0" dirty="0">
                <a:solidFill>
                  <a:srgbClr val="252525"/>
                </a:solidFill>
                <a:latin typeface="Calibri Light"/>
                <a:cs typeface="Calibri Light"/>
              </a:rPr>
              <a:t>for</a:t>
            </a:r>
            <a:r>
              <a:rPr sz="2200" b="0" spc="-80" dirty="0">
                <a:solidFill>
                  <a:srgbClr val="252525"/>
                </a:solidFill>
                <a:latin typeface="Calibri Light"/>
                <a:cs typeface="Calibri Light"/>
              </a:rPr>
              <a:t> </a:t>
            </a:r>
            <a:r>
              <a:rPr sz="2200" b="0" dirty="0">
                <a:solidFill>
                  <a:srgbClr val="252525"/>
                </a:solidFill>
                <a:latin typeface="Calibri Light"/>
                <a:cs typeface="Calibri Light"/>
              </a:rPr>
              <a:t>any</a:t>
            </a:r>
            <a:r>
              <a:rPr sz="2200" b="0" spc="-75" dirty="0">
                <a:solidFill>
                  <a:srgbClr val="252525"/>
                </a:solidFill>
                <a:latin typeface="Calibri Light"/>
                <a:cs typeface="Calibri Light"/>
              </a:rPr>
              <a:t> </a:t>
            </a:r>
            <a:r>
              <a:rPr sz="2200" b="0" dirty="0">
                <a:solidFill>
                  <a:srgbClr val="252525"/>
                </a:solidFill>
                <a:latin typeface="Calibri Light"/>
                <a:cs typeface="Calibri Light"/>
              </a:rPr>
              <a:t>reason</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except</a:t>
            </a:r>
            <a:r>
              <a:rPr sz="2200" b="0" spc="-75" dirty="0">
                <a:solidFill>
                  <a:srgbClr val="252525"/>
                </a:solidFill>
                <a:latin typeface="Calibri Light"/>
                <a:cs typeface="Calibri Light"/>
              </a:rPr>
              <a:t> </a:t>
            </a:r>
            <a:r>
              <a:rPr sz="2200" b="0" dirty="0">
                <a:solidFill>
                  <a:srgbClr val="252525"/>
                </a:solidFill>
                <a:latin typeface="Calibri Light"/>
                <a:cs typeface="Calibri Light"/>
              </a:rPr>
              <a:t>for</a:t>
            </a:r>
            <a:r>
              <a:rPr sz="2200" b="0" spc="-75" dirty="0">
                <a:solidFill>
                  <a:srgbClr val="252525"/>
                </a:solidFill>
                <a:latin typeface="Calibri Light"/>
                <a:cs typeface="Calibri Light"/>
              </a:rPr>
              <a:t> </a:t>
            </a:r>
            <a:r>
              <a:rPr sz="2200" b="0" spc="-10" dirty="0">
                <a:solidFill>
                  <a:srgbClr val="252525"/>
                </a:solidFill>
                <a:latin typeface="Calibri Light"/>
                <a:cs typeface="Calibri Light"/>
              </a:rPr>
              <a:t>medical.</a:t>
            </a:r>
            <a:endParaRPr sz="2200" dirty="0">
              <a:latin typeface="Calibri Light"/>
              <a:cs typeface="Calibri Light"/>
            </a:endParaRPr>
          </a:p>
          <a:p>
            <a:pPr marL="268605" marR="40640">
              <a:lnSpc>
                <a:spcPts val="1839"/>
              </a:lnSpc>
              <a:spcBef>
                <a:spcPts val="620"/>
              </a:spcBef>
            </a:pPr>
            <a:r>
              <a:rPr sz="1800" b="0" spc="-10" dirty="0">
                <a:solidFill>
                  <a:srgbClr val="252525"/>
                </a:solidFill>
                <a:latin typeface="Calibri Light"/>
                <a:cs typeface="Calibri Light"/>
              </a:rPr>
              <a:t>You </a:t>
            </a:r>
            <a:r>
              <a:rPr sz="1800" b="0" dirty="0">
                <a:solidFill>
                  <a:srgbClr val="252525"/>
                </a:solidFill>
                <a:latin typeface="Calibri Light"/>
                <a:cs typeface="Calibri Light"/>
              </a:rPr>
              <a:t>will</a:t>
            </a:r>
            <a:r>
              <a:rPr sz="1800" b="0" spc="-20" dirty="0">
                <a:solidFill>
                  <a:srgbClr val="252525"/>
                </a:solidFill>
                <a:latin typeface="Calibri Light"/>
                <a:cs typeface="Calibri Light"/>
              </a:rPr>
              <a:t> </a:t>
            </a:r>
            <a:r>
              <a:rPr sz="1800" b="0" dirty="0">
                <a:solidFill>
                  <a:srgbClr val="252525"/>
                </a:solidFill>
                <a:latin typeface="Calibri Light"/>
                <a:cs typeface="Calibri Light"/>
              </a:rPr>
              <a:t>be</a:t>
            </a:r>
            <a:r>
              <a:rPr sz="1800" b="0" spc="-15" dirty="0">
                <a:solidFill>
                  <a:srgbClr val="252525"/>
                </a:solidFill>
                <a:latin typeface="Calibri Light"/>
                <a:cs typeface="Calibri Light"/>
              </a:rPr>
              <a:t> </a:t>
            </a:r>
            <a:r>
              <a:rPr sz="1800" b="0" dirty="0">
                <a:solidFill>
                  <a:srgbClr val="252525"/>
                </a:solidFill>
                <a:latin typeface="Calibri Light"/>
                <a:cs typeface="Calibri Light"/>
              </a:rPr>
              <a:t>excused</a:t>
            </a:r>
            <a:r>
              <a:rPr sz="1800" b="0" spc="-35" dirty="0">
                <a:solidFill>
                  <a:srgbClr val="252525"/>
                </a:solidFill>
                <a:latin typeface="Calibri Light"/>
                <a:cs typeface="Calibri Light"/>
              </a:rPr>
              <a:t> </a:t>
            </a:r>
            <a:r>
              <a:rPr sz="1800" b="0" dirty="0">
                <a:solidFill>
                  <a:srgbClr val="252525"/>
                </a:solidFill>
                <a:latin typeface="Calibri Light"/>
                <a:cs typeface="Calibri Light"/>
              </a:rPr>
              <a:t>if</a:t>
            </a:r>
            <a:r>
              <a:rPr sz="1800" b="0" spc="-15" dirty="0">
                <a:solidFill>
                  <a:srgbClr val="252525"/>
                </a:solidFill>
                <a:latin typeface="Calibri Light"/>
                <a:cs typeface="Calibri Light"/>
              </a:rPr>
              <a:t> </a:t>
            </a:r>
            <a:r>
              <a:rPr sz="1800" b="0" dirty="0">
                <a:solidFill>
                  <a:srgbClr val="252525"/>
                </a:solidFill>
                <a:latin typeface="Calibri Light"/>
                <a:cs typeface="Calibri Light"/>
              </a:rPr>
              <a:t>you</a:t>
            </a:r>
            <a:r>
              <a:rPr sz="1800" b="0" spc="-25" dirty="0">
                <a:solidFill>
                  <a:srgbClr val="252525"/>
                </a:solidFill>
                <a:latin typeface="Calibri Light"/>
                <a:cs typeface="Calibri Light"/>
              </a:rPr>
              <a:t> </a:t>
            </a:r>
            <a:r>
              <a:rPr sz="1800" b="0" dirty="0">
                <a:solidFill>
                  <a:srgbClr val="252525"/>
                </a:solidFill>
                <a:latin typeface="Calibri Light"/>
                <a:cs typeface="Calibri Light"/>
              </a:rPr>
              <a:t>provide</a:t>
            </a:r>
            <a:r>
              <a:rPr sz="1800" b="0" spc="-20" dirty="0">
                <a:solidFill>
                  <a:srgbClr val="252525"/>
                </a:solidFill>
                <a:latin typeface="Calibri Light"/>
                <a:cs typeface="Calibri Light"/>
              </a:rPr>
              <a:t> </a:t>
            </a:r>
            <a:r>
              <a:rPr sz="1800" b="0" dirty="0">
                <a:solidFill>
                  <a:srgbClr val="252525"/>
                </a:solidFill>
                <a:latin typeface="Calibri Light"/>
                <a:cs typeface="Calibri Light"/>
              </a:rPr>
              <a:t>hospital paperwork</a:t>
            </a:r>
            <a:r>
              <a:rPr sz="1800" b="0" spc="-40" dirty="0">
                <a:solidFill>
                  <a:srgbClr val="252525"/>
                </a:solidFill>
                <a:latin typeface="Calibri Light"/>
                <a:cs typeface="Calibri Light"/>
              </a:rPr>
              <a:t> </a:t>
            </a:r>
            <a:r>
              <a:rPr sz="1800" b="0" dirty="0">
                <a:solidFill>
                  <a:srgbClr val="252525"/>
                </a:solidFill>
                <a:latin typeface="Calibri Light"/>
                <a:cs typeface="Calibri Light"/>
              </a:rPr>
              <a:t>that</a:t>
            </a:r>
            <a:r>
              <a:rPr sz="1800" b="0" spc="-25" dirty="0">
                <a:solidFill>
                  <a:srgbClr val="252525"/>
                </a:solidFill>
                <a:latin typeface="Calibri Light"/>
                <a:cs typeface="Calibri Light"/>
              </a:rPr>
              <a:t> </a:t>
            </a:r>
            <a:r>
              <a:rPr sz="1800" b="0" dirty="0">
                <a:solidFill>
                  <a:srgbClr val="252525"/>
                </a:solidFill>
                <a:latin typeface="Calibri Light"/>
                <a:cs typeface="Calibri Light"/>
              </a:rPr>
              <a:t>includes</a:t>
            </a:r>
            <a:r>
              <a:rPr sz="1800" b="0" spc="-10" dirty="0">
                <a:solidFill>
                  <a:srgbClr val="252525"/>
                </a:solidFill>
                <a:latin typeface="Calibri Light"/>
                <a:cs typeface="Calibri Light"/>
              </a:rPr>
              <a:t> </a:t>
            </a:r>
            <a:r>
              <a:rPr sz="1800" b="0" dirty="0">
                <a:solidFill>
                  <a:srgbClr val="252525"/>
                </a:solidFill>
                <a:latin typeface="Calibri Light"/>
                <a:cs typeface="Calibri Light"/>
              </a:rPr>
              <a:t>an</a:t>
            </a:r>
            <a:r>
              <a:rPr sz="1800" b="0" spc="-25" dirty="0">
                <a:solidFill>
                  <a:srgbClr val="252525"/>
                </a:solidFill>
                <a:latin typeface="Calibri Light"/>
                <a:cs typeface="Calibri Light"/>
              </a:rPr>
              <a:t> </a:t>
            </a:r>
            <a:r>
              <a:rPr sz="1800" b="0" dirty="0">
                <a:solidFill>
                  <a:srgbClr val="252525"/>
                </a:solidFill>
                <a:latin typeface="Calibri Light"/>
                <a:cs typeface="Calibri Light"/>
              </a:rPr>
              <a:t>admit</a:t>
            </a:r>
            <a:r>
              <a:rPr sz="1800" b="0" spc="-25" dirty="0">
                <a:solidFill>
                  <a:srgbClr val="252525"/>
                </a:solidFill>
                <a:latin typeface="Calibri Light"/>
                <a:cs typeface="Calibri Light"/>
              </a:rPr>
              <a:t> and </a:t>
            </a:r>
            <a:r>
              <a:rPr sz="1800" b="0" dirty="0">
                <a:solidFill>
                  <a:srgbClr val="252525"/>
                </a:solidFill>
                <a:latin typeface="Calibri Light"/>
                <a:cs typeface="Calibri Light"/>
              </a:rPr>
              <a:t>discharge</a:t>
            </a:r>
            <a:r>
              <a:rPr sz="1800" b="0" spc="-25" dirty="0">
                <a:solidFill>
                  <a:srgbClr val="252525"/>
                </a:solidFill>
                <a:latin typeface="Calibri Light"/>
                <a:cs typeface="Calibri Light"/>
              </a:rPr>
              <a:t> </a:t>
            </a:r>
            <a:r>
              <a:rPr sz="1800" b="0" dirty="0">
                <a:solidFill>
                  <a:srgbClr val="252525"/>
                </a:solidFill>
                <a:latin typeface="Calibri Light"/>
                <a:cs typeface="Calibri Light"/>
              </a:rPr>
              <a:t>date</a:t>
            </a:r>
            <a:r>
              <a:rPr sz="1800" b="0" spc="-40" dirty="0">
                <a:solidFill>
                  <a:srgbClr val="252525"/>
                </a:solidFill>
                <a:latin typeface="Calibri Light"/>
                <a:cs typeface="Calibri Light"/>
              </a:rPr>
              <a:t> </a:t>
            </a:r>
            <a:r>
              <a:rPr sz="1800" b="0" dirty="0">
                <a:solidFill>
                  <a:srgbClr val="252525"/>
                </a:solidFill>
                <a:latin typeface="Calibri Light"/>
                <a:cs typeface="Calibri Light"/>
              </a:rPr>
              <a:t>and</a:t>
            </a:r>
            <a:r>
              <a:rPr sz="1800" b="0" spc="-30" dirty="0">
                <a:solidFill>
                  <a:srgbClr val="252525"/>
                </a:solidFill>
                <a:latin typeface="Calibri Light"/>
                <a:cs typeface="Calibri Light"/>
              </a:rPr>
              <a:t> </a:t>
            </a:r>
            <a:r>
              <a:rPr sz="1800" b="0" dirty="0">
                <a:solidFill>
                  <a:srgbClr val="252525"/>
                </a:solidFill>
                <a:latin typeface="Calibri Light"/>
                <a:cs typeface="Calibri Light"/>
              </a:rPr>
              <a:t>a</a:t>
            </a:r>
            <a:r>
              <a:rPr sz="1800" b="0" spc="-35" dirty="0">
                <a:solidFill>
                  <a:srgbClr val="252525"/>
                </a:solidFill>
                <a:latin typeface="Calibri Light"/>
                <a:cs typeface="Calibri Light"/>
              </a:rPr>
              <a:t> </a:t>
            </a:r>
            <a:r>
              <a:rPr sz="1800" b="0" dirty="0">
                <a:solidFill>
                  <a:srgbClr val="252525"/>
                </a:solidFill>
                <a:latin typeface="Calibri Light"/>
                <a:cs typeface="Calibri Light"/>
              </a:rPr>
              <a:t>doctor’s</a:t>
            </a:r>
            <a:r>
              <a:rPr sz="1800" b="0" spc="-20" dirty="0">
                <a:solidFill>
                  <a:srgbClr val="252525"/>
                </a:solidFill>
                <a:latin typeface="Calibri Light"/>
                <a:cs typeface="Calibri Light"/>
              </a:rPr>
              <a:t> </a:t>
            </a:r>
            <a:r>
              <a:rPr sz="1800" b="0" dirty="0">
                <a:solidFill>
                  <a:srgbClr val="252525"/>
                </a:solidFill>
                <a:latin typeface="Calibri Light"/>
                <a:cs typeface="Calibri Light"/>
              </a:rPr>
              <a:t>note</a:t>
            </a:r>
            <a:r>
              <a:rPr sz="1800" b="0" spc="-40" dirty="0">
                <a:solidFill>
                  <a:srgbClr val="252525"/>
                </a:solidFill>
                <a:latin typeface="Calibri Light"/>
                <a:cs typeface="Calibri Light"/>
              </a:rPr>
              <a:t> </a:t>
            </a:r>
            <a:r>
              <a:rPr sz="1800" b="0" dirty="0">
                <a:solidFill>
                  <a:srgbClr val="252525"/>
                </a:solidFill>
                <a:latin typeface="Calibri Light"/>
                <a:cs typeface="Calibri Light"/>
              </a:rPr>
              <a:t>that</a:t>
            </a:r>
            <a:r>
              <a:rPr sz="1800" b="0" spc="-35" dirty="0">
                <a:solidFill>
                  <a:srgbClr val="252525"/>
                </a:solidFill>
                <a:latin typeface="Calibri Light"/>
                <a:cs typeface="Calibri Light"/>
              </a:rPr>
              <a:t> </a:t>
            </a:r>
            <a:r>
              <a:rPr sz="1800" b="0" dirty="0">
                <a:solidFill>
                  <a:srgbClr val="252525"/>
                </a:solidFill>
                <a:latin typeface="Calibri Light"/>
                <a:cs typeface="Calibri Light"/>
              </a:rPr>
              <a:t>specifically</a:t>
            </a:r>
            <a:r>
              <a:rPr sz="1800" b="0" spc="-30" dirty="0">
                <a:solidFill>
                  <a:srgbClr val="252525"/>
                </a:solidFill>
                <a:latin typeface="Calibri Light"/>
                <a:cs typeface="Calibri Light"/>
              </a:rPr>
              <a:t> </a:t>
            </a:r>
            <a:r>
              <a:rPr sz="1800" b="0" dirty="0">
                <a:solidFill>
                  <a:srgbClr val="252525"/>
                </a:solidFill>
                <a:latin typeface="Calibri Light"/>
                <a:cs typeface="Calibri Light"/>
              </a:rPr>
              <a:t>states</a:t>
            </a:r>
            <a:r>
              <a:rPr sz="1800" b="0" spc="-45" dirty="0">
                <a:solidFill>
                  <a:srgbClr val="252525"/>
                </a:solidFill>
                <a:latin typeface="Calibri Light"/>
                <a:cs typeface="Calibri Light"/>
              </a:rPr>
              <a:t> </a:t>
            </a:r>
            <a:r>
              <a:rPr sz="1800" b="0" dirty="0">
                <a:solidFill>
                  <a:srgbClr val="252525"/>
                </a:solidFill>
                <a:latin typeface="Calibri Light"/>
                <a:cs typeface="Calibri Light"/>
              </a:rPr>
              <a:t>you</a:t>
            </a:r>
            <a:r>
              <a:rPr sz="1800" b="0" spc="-30" dirty="0">
                <a:solidFill>
                  <a:srgbClr val="252525"/>
                </a:solidFill>
                <a:latin typeface="Calibri Light"/>
                <a:cs typeface="Calibri Light"/>
              </a:rPr>
              <a:t> </a:t>
            </a:r>
            <a:r>
              <a:rPr sz="1800" b="0" dirty="0">
                <a:solidFill>
                  <a:srgbClr val="252525"/>
                </a:solidFill>
                <a:latin typeface="Calibri Light"/>
                <a:cs typeface="Calibri Light"/>
              </a:rPr>
              <a:t>are</a:t>
            </a:r>
            <a:r>
              <a:rPr sz="1800" b="0" spc="-35" dirty="0">
                <a:solidFill>
                  <a:srgbClr val="252525"/>
                </a:solidFill>
                <a:latin typeface="Calibri Light"/>
                <a:cs typeface="Calibri Light"/>
              </a:rPr>
              <a:t> </a:t>
            </a:r>
            <a:r>
              <a:rPr sz="1800" b="0" spc="-10" dirty="0">
                <a:solidFill>
                  <a:srgbClr val="252525"/>
                </a:solidFill>
                <a:latin typeface="Calibri Light"/>
                <a:cs typeface="Calibri Light"/>
              </a:rPr>
              <a:t>physically </a:t>
            </a:r>
            <a:r>
              <a:rPr sz="1800" b="0" dirty="0">
                <a:solidFill>
                  <a:srgbClr val="252525"/>
                </a:solidFill>
                <a:latin typeface="Calibri Light"/>
                <a:cs typeface="Calibri Light"/>
              </a:rPr>
              <a:t>unable</a:t>
            </a:r>
            <a:r>
              <a:rPr sz="1800" b="0" spc="-5" dirty="0">
                <a:solidFill>
                  <a:srgbClr val="252525"/>
                </a:solidFill>
                <a:latin typeface="Calibri Light"/>
                <a:cs typeface="Calibri Light"/>
              </a:rPr>
              <a:t> </a:t>
            </a:r>
            <a:r>
              <a:rPr sz="1800" b="0" dirty="0">
                <a:solidFill>
                  <a:srgbClr val="252525"/>
                </a:solidFill>
                <a:latin typeface="Calibri Light"/>
                <a:cs typeface="Calibri Light"/>
              </a:rPr>
              <a:t>to</a:t>
            </a:r>
            <a:r>
              <a:rPr sz="1800" b="0" spc="-15" dirty="0">
                <a:solidFill>
                  <a:srgbClr val="252525"/>
                </a:solidFill>
                <a:latin typeface="Calibri Light"/>
                <a:cs typeface="Calibri Light"/>
              </a:rPr>
              <a:t> </a:t>
            </a:r>
            <a:r>
              <a:rPr sz="1800" b="0" dirty="0">
                <a:solidFill>
                  <a:srgbClr val="252525"/>
                </a:solidFill>
                <a:latin typeface="Calibri Light"/>
                <a:cs typeface="Calibri Light"/>
              </a:rPr>
              <a:t>do</a:t>
            </a:r>
            <a:r>
              <a:rPr sz="1800" b="0" spc="-20" dirty="0">
                <a:solidFill>
                  <a:srgbClr val="252525"/>
                </a:solidFill>
                <a:latin typeface="Calibri Light"/>
                <a:cs typeface="Calibri Light"/>
              </a:rPr>
              <a:t> </a:t>
            </a:r>
            <a:r>
              <a:rPr sz="1800" b="0" dirty="0">
                <a:solidFill>
                  <a:srgbClr val="252525"/>
                </a:solidFill>
                <a:latin typeface="Calibri Light"/>
                <a:cs typeface="Calibri Light"/>
              </a:rPr>
              <a:t>a</a:t>
            </a:r>
            <a:r>
              <a:rPr sz="1800" b="0" spc="10" dirty="0">
                <a:solidFill>
                  <a:srgbClr val="252525"/>
                </a:solidFill>
                <a:latin typeface="Calibri Light"/>
                <a:cs typeface="Calibri Light"/>
              </a:rPr>
              <a:t> </a:t>
            </a:r>
            <a:r>
              <a:rPr sz="1800" b="0" spc="-25" dirty="0">
                <a:solidFill>
                  <a:srgbClr val="252525"/>
                </a:solidFill>
                <a:latin typeface="Calibri Light"/>
                <a:cs typeface="Calibri Light"/>
              </a:rPr>
              <a:t>U</a:t>
            </a:r>
            <a:r>
              <a:rPr lang="en-US" sz="1800" b="0" spc="-25" dirty="0">
                <a:solidFill>
                  <a:srgbClr val="252525"/>
                </a:solidFill>
                <a:latin typeface="Calibri Light"/>
                <a:cs typeface="Calibri Light"/>
              </a:rPr>
              <a:t>A</a:t>
            </a:r>
            <a:r>
              <a:rPr sz="1800" b="0" spc="-25" dirty="0">
                <a:solidFill>
                  <a:srgbClr val="252525"/>
                </a:solidFill>
                <a:latin typeface="Calibri Light"/>
                <a:cs typeface="Calibri Light"/>
              </a:rPr>
              <a:t>.</a:t>
            </a:r>
            <a:endParaRPr sz="1800" dirty="0">
              <a:latin typeface="Calibri Light"/>
              <a:cs typeface="Calibri Light"/>
            </a:endParaRPr>
          </a:p>
          <a:p>
            <a:pPr marL="506095">
              <a:lnSpc>
                <a:spcPct val="100000"/>
              </a:lnSpc>
              <a:spcBef>
                <a:spcPts val="305"/>
              </a:spcBef>
            </a:pPr>
            <a:r>
              <a:rPr sz="1600" b="0" i="1" spc="-20" dirty="0">
                <a:solidFill>
                  <a:srgbClr val="252525"/>
                </a:solidFill>
                <a:latin typeface="Calibri Light"/>
                <a:cs typeface="Calibri Light"/>
              </a:rPr>
              <a:t>You</a:t>
            </a:r>
            <a:r>
              <a:rPr sz="1600" b="0" i="1" spc="-35" dirty="0">
                <a:solidFill>
                  <a:srgbClr val="252525"/>
                </a:solidFill>
                <a:latin typeface="Calibri Light"/>
                <a:cs typeface="Calibri Light"/>
              </a:rPr>
              <a:t> </a:t>
            </a:r>
            <a:r>
              <a:rPr sz="1600" b="0" i="1" dirty="0">
                <a:solidFill>
                  <a:srgbClr val="252525"/>
                </a:solidFill>
                <a:latin typeface="Calibri Light"/>
                <a:cs typeface="Calibri Light"/>
              </a:rPr>
              <a:t>can</a:t>
            </a:r>
            <a:r>
              <a:rPr sz="1600" b="0" i="1" spc="-25" dirty="0">
                <a:solidFill>
                  <a:srgbClr val="252525"/>
                </a:solidFill>
                <a:latin typeface="Calibri Light"/>
                <a:cs typeface="Calibri Light"/>
              </a:rPr>
              <a:t> </a:t>
            </a:r>
            <a:r>
              <a:rPr sz="1600" b="0" i="1" dirty="0">
                <a:solidFill>
                  <a:srgbClr val="252525"/>
                </a:solidFill>
                <a:latin typeface="Calibri Light"/>
                <a:cs typeface="Calibri Light"/>
              </a:rPr>
              <a:t>request</a:t>
            </a:r>
            <a:r>
              <a:rPr sz="1600" b="0" i="1" spc="-10" dirty="0">
                <a:solidFill>
                  <a:srgbClr val="252525"/>
                </a:solidFill>
                <a:latin typeface="Calibri Light"/>
                <a:cs typeface="Calibri Light"/>
              </a:rPr>
              <a:t> </a:t>
            </a:r>
            <a:r>
              <a:rPr sz="1600" b="0" i="1" dirty="0">
                <a:solidFill>
                  <a:srgbClr val="252525"/>
                </a:solidFill>
                <a:latin typeface="Calibri Light"/>
                <a:cs typeface="Calibri Light"/>
              </a:rPr>
              <a:t>doing</a:t>
            </a:r>
            <a:r>
              <a:rPr sz="1600" b="0" i="1" spc="-20" dirty="0">
                <a:solidFill>
                  <a:srgbClr val="252525"/>
                </a:solidFill>
                <a:latin typeface="Calibri Light"/>
                <a:cs typeface="Calibri Light"/>
              </a:rPr>
              <a:t> </a:t>
            </a:r>
            <a:r>
              <a:rPr sz="1600" b="0" i="1" dirty="0">
                <a:solidFill>
                  <a:srgbClr val="252525"/>
                </a:solidFill>
                <a:latin typeface="Calibri Light"/>
                <a:cs typeface="Calibri Light"/>
              </a:rPr>
              <a:t>a</a:t>
            </a:r>
            <a:r>
              <a:rPr sz="1600" b="0" i="1" spc="-35" dirty="0">
                <a:solidFill>
                  <a:srgbClr val="252525"/>
                </a:solidFill>
                <a:latin typeface="Calibri Light"/>
                <a:cs typeface="Calibri Light"/>
              </a:rPr>
              <a:t> </a:t>
            </a:r>
            <a:r>
              <a:rPr sz="1600" b="0" i="1" dirty="0">
                <a:solidFill>
                  <a:srgbClr val="252525"/>
                </a:solidFill>
                <a:latin typeface="Calibri Light"/>
                <a:cs typeface="Calibri Light"/>
              </a:rPr>
              <a:t>U</a:t>
            </a:r>
            <a:r>
              <a:rPr lang="en-US" sz="1600" b="0" i="1" dirty="0">
                <a:solidFill>
                  <a:srgbClr val="252525"/>
                </a:solidFill>
                <a:latin typeface="Calibri Light"/>
                <a:cs typeface="Calibri Light"/>
              </a:rPr>
              <a:t>A</a:t>
            </a:r>
            <a:r>
              <a:rPr sz="1600" b="0" i="1" spc="-40" dirty="0">
                <a:solidFill>
                  <a:srgbClr val="252525"/>
                </a:solidFill>
                <a:latin typeface="Calibri Light"/>
                <a:cs typeface="Calibri Light"/>
              </a:rPr>
              <a:t> </a:t>
            </a:r>
            <a:r>
              <a:rPr sz="1600" b="0" i="1" dirty="0">
                <a:solidFill>
                  <a:srgbClr val="252525"/>
                </a:solidFill>
                <a:latin typeface="Calibri Light"/>
                <a:cs typeface="Calibri Light"/>
              </a:rPr>
              <a:t>through</a:t>
            </a:r>
            <a:r>
              <a:rPr sz="1600" b="0" i="1" spc="-20" dirty="0">
                <a:solidFill>
                  <a:srgbClr val="252525"/>
                </a:solidFill>
                <a:latin typeface="Calibri Light"/>
                <a:cs typeface="Calibri Light"/>
              </a:rPr>
              <a:t> </a:t>
            </a:r>
            <a:r>
              <a:rPr sz="1600" b="0" i="1" dirty="0">
                <a:solidFill>
                  <a:srgbClr val="252525"/>
                </a:solidFill>
                <a:latin typeface="Calibri Light"/>
                <a:cs typeface="Calibri Light"/>
              </a:rPr>
              <a:t>the</a:t>
            </a:r>
            <a:r>
              <a:rPr sz="1600" b="0" i="1" spc="-45" dirty="0">
                <a:solidFill>
                  <a:srgbClr val="252525"/>
                </a:solidFill>
                <a:latin typeface="Calibri Light"/>
                <a:cs typeface="Calibri Light"/>
              </a:rPr>
              <a:t> </a:t>
            </a:r>
            <a:r>
              <a:rPr sz="1600" b="0" i="1" dirty="0">
                <a:solidFill>
                  <a:srgbClr val="252525"/>
                </a:solidFill>
                <a:latin typeface="Calibri Light"/>
                <a:cs typeface="Calibri Light"/>
              </a:rPr>
              <a:t>hospital</a:t>
            </a:r>
            <a:r>
              <a:rPr sz="1600" b="0" i="1" spc="-5" dirty="0">
                <a:solidFill>
                  <a:srgbClr val="252525"/>
                </a:solidFill>
                <a:latin typeface="Calibri Light"/>
                <a:cs typeface="Calibri Light"/>
              </a:rPr>
              <a:t> </a:t>
            </a:r>
            <a:r>
              <a:rPr sz="1600" b="0" i="1" dirty="0">
                <a:solidFill>
                  <a:srgbClr val="252525"/>
                </a:solidFill>
                <a:latin typeface="Calibri Light"/>
                <a:cs typeface="Calibri Light"/>
              </a:rPr>
              <a:t>as</a:t>
            </a:r>
            <a:r>
              <a:rPr sz="1600" b="0" i="1" spc="-30" dirty="0">
                <a:solidFill>
                  <a:srgbClr val="252525"/>
                </a:solidFill>
                <a:latin typeface="Calibri Light"/>
                <a:cs typeface="Calibri Light"/>
              </a:rPr>
              <a:t> </a:t>
            </a:r>
            <a:r>
              <a:rPr sz="1600" b="0" i="1" dirty="0">
                <a:solidFill>
                  <a:srgbClr val="252525"/>
                </a:solidFill>
                <a:latin typeface="Calibri Light"/>
                <a:cs typeface="Calibri Light"/>
              </a:rPr>
              <a:t>well.</a:t>
            </a:r>
            <a:r>
              <a:rPr sz="1600" b="0" i="1" spc="-45" dirty="0">
                <a:solidFill>
                  <a:srgbClr val="252525"/>
                </a:solidFill>
                <a:latin typeface="Calibri Light"/>
                <a:cs typeface="Calibri Light"/>
              </a:rPr>
              <a:t> </a:t>
            </a:r>
            <a:r>
              <a:rPr sz="1600" b="0" i="1" dirty="0">
                <a:solidFill>
                  <a:srgbClr val="252525"/>
                </a:solidFill>
                <a:latin typeface="Calibri Light"/>
                <a:cs typeface="Calibri Light"/>
              </a:rPr>
              <a:t>It</a:t>
            </a:r>
            <a:r>
              <a:rPr sz="1600" b="0" i="1" spc="-35" dirty="0">
                <a:solidFill>
                  <a:srgbClr val="252525"/>
                </a:solidFill>
                <a:latin typeface="Calibri Light"/>
                <a:cs typeface="Calibri Light"/>
              </a:rPr>
              <a:t> </a:t>
            </a:r>
            <a:r>
              <a:rPr sz="1600" b="0" i="1" dirty="0">
                <a:solidFill>
                  <a:srgbClr val="252525"/>
                </a:solidFill>
                <a:latin typeface="Calibri Light"/>
                <a:cs typeface="Calibri Light"/>
              </a:rPr>
              <a:t>is</a:t>
            </a:r>
            <a:r>
              <a:rPr sz="1600" b="0" i="1" spc="-45" dirty="0">
                <a:solidFill>
                  <a:srgbClr val="252525"/>
                </a:solidFill>
                <a:latin typeface="Calibri Light"/>
                <a:cs typeface="Calibri Light"/>
              </a:rPr>
              <a:t> </a:t>
            </a:r>
            <a:r>
              <a:rPr sz="1600" b="0" i="1" dirty="0">
                <a:solidFill>
                  <a:srgbClr val="252525"/>
                </a:solidFill>
                <a:latin typeface="Calibri Light"/>
                <a:cs typeface="Calibri Light"/>
              </a:rPr>
              <a:t>unknown</a:t>
            </a:r>
            <a:r>
              <a:rPr sz="1600" b="0" i="1" spc="-20" dirty="0">
                <a:solidFill>
                  <a:srgbClr val="252525"/>
                </a:solidFill>
                <a:latin typeface="Calibri Light"/>
                <a:cs typeface="Calibri Light"/>
              </a:rPr>
              <a:t> </a:t>
            </a:r>
            <a:r>
              <a:rPr sz="1600" b="0" i="1" dirty="0">
                <a:solidFill>
                  <a:srgbClr val="252525"/>
                </a:solidFill>
                <a:latin typeface="Calibri Light"/>
                <a:cs typeface="Calibri Light"/>
              </a:rPr>
              <a:t>if</a:t>
            </a:r>
            <a:r>
              <a:rPr sz="1600" b="0" i="1" spc="-50" dirty="0">
                <a:solidFill>
                  <a:srgbClr val="252525"/>
                </a:solidFill>
                <a:latin typeface="Calibri Light"/>
                <a:cs typeface="Calibri Light"/>
              </a:rPr>
              <a:t> </a:t>
            </a:r>
            <a:r>
              <a:rPr sz="1600" b="0" i="1" dirty="0">
                <a:solidFill>
                  <a:srgbClr val="252525"/>
                </a:solidFill>
                <a:latin typeface="Calibri Light"/>
                <a:cs typeface="Calibri Light"/>
              </a:rPr>
              <a:t>it</a:t>
            </a:r>
            <a:r>
              <a:rPr sz="1600" b="0" i="1" spc="-45" dirty="0">
                <a:solidFill>
                  <a:srgbClr val="252525"/>
                </a:solidFill>
                <a:latin typeface="Calibri Light"/>
                <a:cs typeface="Calibri Light"/>
              </a:rPr>
              <a:t> </a:t>
            </a:r>
            <a:r>
              <a:rPr sz="1600" b="0" i="1" dirty="0">
                <a:solidFill>
                  <a:srgbClr val="252525"/>
                </a:solidFill>
                <a:latin typeface="Calibri Light"/>
                <a:cs typeface="Calibri Light"/>
              </a:rPr>
              <a:t>will</a:t>
            </a:r>
            <a:r>
              <a:rPr sz="1600" b="0" i="1" spc="-45" dirty="0">
                <a:solidFill>
                  <a:srgbClr val="252525"/>
                </a:solidFill>
                <a:latin typeface="Calibri Light"/>
                <a:cs typeface="Calibri Light"/>
              </a:rPr>
              <a:t> </a:t>
            </a:r>
            <a:r>
              <a:rPr sz="1600" b="0" i="1" dirty="0">
                <a:solidFill>
                  <a:srgbClr val="252525"/>
                </a:solidFill>
                <a:latin typeface="Calibri Light"/>
                <a:cs typeface="Calibri Light"/>
              </a:rPr>
              <a:t>cost</a:t>
            </a:r>
            <a:r>
              <a:rPr sz="1600" b="0" i="1" spc="-25" dirty="0">
                <a:solidFill>
                  <a:srgbClr val="252525"/>
                </a:solidFill>
                <a:latin typeface="Calibri Light"/>
                <a:cs typeface="Calibri Light"/>
              </a:rPr>
              <a:t> </a:t>
            </a:r>
            <a:r>
              <a:rPr sz="1600" b="0" i="1" spc="-10" dirty="0">
                <a:solidFill>
                  <a:srgbClr val="252525"/>
                </a:solidFill>
                <a:latin typeface="Calibri Light"/>
                <a:cs typeface="Calibri Light"/>
              </a:rPr>
              <a:t>extra.</a:t>
            </a:r>
            <a:endParaRPr sz="1600" dirty="0">
              <a:latin typeface="Calibri Light"/>
              <a:cs typeface="Calibri Light"/>
            </a:endParaRPr>
          </a:p>
          <a:p>
            <a:pPr marL="268605">
              <a:lnSpc>
                <a:spcPts val="2000"/>
              </a:lnSpc>
              <a:spcBef>
                <a:spcPts val="265"/>
              </a:spcBef>
            </a:pPr>
            <a:endParaRPr lang="en-US" sz="1800" b="0" dirty="0">
              <a:solidFill>
                <a:srgbClr val="252525"/>
              </a:solidFill>
              <a:latin typeface="Calibri Light"/>
              <a:cs typeface="Calibri Light"/>
            </a:endParaRPr>
          </a:p>
          <a:p>
            <a:pPr marL="268605">
              <a:lnSpc>
                <a:spcPts val="2000"/>
              </a:lnSpc>
              <a:spcBef>
                <a:spcPts val="265"/>
              </a:spcBef>
            </a:pPr>
            <a:r>
              <a:rPr sz="1800" b="0" dirty="0">
                <a:solidFill>
                  <a:srgbClr val="252525"/>
                </a:solidFill>
                <a:latin typeface="Calibri Light"/>
                <a:cs typeface="Calibri Light"/>
              </a:rPr>
              <a:t>For</a:t>
            </a:r>
            <a:r>
              <a:rPr sz="1800" b="0" spc="-45" dirty="0">
                <a:solidFill>
                  <a:srgbClr val="252525"/>
                </a:solidFill>
                <a:latin typeface="Calibri Light"/>
                <a:cs typeface="Calibri Light"/>
              </a:rPr>
              <a:t> </a:t>
            </a:r>
            <a:r>
              <a:rPr sz="1800" b="0" dirty="0">
                <a:solidFill>
                  <a:srgbClr val="252525"/>
                </a:solidFill>
                <a:latin typeface="Calibri Light"/>
                <a:cs typeface="Calibri Light"/>
              </a:rPr>
              <a:t>COVID</a:t>
            </a:r>
            <a:r>
              <a:rPr sz="1800" b="0" spc="-45" dirty="0">
                <a:solidFill>
                  <a:srgbClr val="252525"/>
                </a:solidFill>
                <a:latin typeface="Calibri Light"/>
                <a:cs typeface="Calibri Light"/>
              </a:rPr>
              <a:t> </a:t>
            </a:r>
            <a:r>
              <a:rPr sz="1800" b="0" dirty="0">
                <a:solidFill>
                  <a:srgbClr val="252525"/>
                </a:solidFill>
                <a:latin typeface="Calibri Light"/>
                <a:cs typeface="Calibri Light"/>
              </a:rPr>
              <a:t>we</a:t>
            </a:r>
            <a:r>
              <a:rPr sz="1800" b="0" spc="-35" dirty="0">
                <a:solidFill>
                  <a:srgbClr val="252525"/>
                </a:solidFill>
                <a:latin typeface="Calibri Light"/>
                <a:cs typeface="Calibri Light"/>
              </a:rPr>
              <a:t> </a:t>
            </a:r>
            <a:r>
              <a:rPr sz="1800" b="0" dirty="0">
                <a:solidFill>
                  <a:srgbClr val="252525"/>
                </a:solidFill>
                <a:latin typeface="Calibri Light"/>
                <a:cs typeface="Calibri Light"/>
              </a:rPr>
              <a:t>are</a:t>
            </a:r>
            <a:r>
              <a:rPr sz="1800" b="0" spc="-30" dirty="0">
                <a:solidFill>
                  <a:srgbClr val="252525"/>
                </a:solidFill>
                <a:latin typeface="Calibri Light"/>
                <a:cs typeface="Calibri Light"/>
              </a:rPr>
              <a:t> </a:t>
            </a:r>
            <a:r>
              <a:rPr sz="1800" b="0" dirty="0">
                <a:solidFill>
                  <a:srgbClr val="252525"/>
                </a:solidFill>
                <a:latin typeface="Calibri Light"/>
                <a:cs typeface="Calibri Light"/>
              </a:rPr>
              <a:t>not</a:t>
            </a:r>
            <a:r>
              <a:rPr sz="1800" b="0" spc="-30" dirty="0">
                <a:solidFill>
                  <a:srgbClr val="252525"/>
                </a:solidFill>
                <a:latin typeface="Calibri Light"/>
                <a:cs typeface="Calibri Light"/>
              </a:rPr>
              <a:t> </a:t>
            </a:r>
            <a:r>
              <a:rPr sz="1800" b="0" dirty="0">
                <a:solidFill>
                  <a:srgbClr val="252525"/>
                </a:solidFill>
                <a:latin typeface="Calibri Light"/>
                <a:cs typeface="Calibri Light"/>
              </a:rPr>
              <a:t>accepting</a:t>
            </a:r>
            <a:r>
              <a:rPr sz="1800" b="0" spc="-30" dirty="0">
                <a:solidFill>
                  <a:srgbClr val="252525"/>
                </a:solidFill>
                <a:latin typeface="Calibri Light"/>
                <a:cs typeface="Calibri Light"/>
              </a:rPr>
              <a:t> </a:t>
            </a:r>
            <a:r>
              <a:rPr sz="1800" b="0" dirty="0">
                <a:solidFill>
                  <a:srgbClr val="252525"/>
                </a:solidFill>
                <a:latin typeface="Calibri Light"/>
                <a:cs typeface="Calibri Light"/>
              </a:rPr>
              <a:t>at</a:t>
            </a:r>
            <a:r>
              <a:rPr sz="1800" b="0" spc="-50" dirty="0">
                <a:solidFill>
                  <a:srgbClr val="252525"/>
                </a:solidFill>
                <a:latin typeface="Calibri Light"/>
                <a:cs typeface="Calibri Light"/>
              </a:rPr>
              <a:t> </a:t>
            </a:r>
            <a:r>
              <a:rPr sz="1800" b="0" dirty="0">
                <a:solidFill>
                  <a:srgbClr val="252525"/>
                </a:solidFill>
                <a:latin typeface="Calibri Light"/>
                <a:cs typeface="Calibri Light"/>
              </a:rPr>
              <a:t>home</a:t>
            </a:r>
            <a:r>
              <a:rPr sz="1800" b="0" spc="-30" dirty="0">
                <a:solidFill>
                  <a:srgbClr val="252525"/>
                </a:solidFill>
                <a:latin typeface="Calibri Light"/>
                <a:cs typeface="Calibri Light"/>
              </a:rPr>
              <a:t> </a:t>
            </a:r>
            <a:r>
              <a:rPr sz="1800" b="0" dirty="0">
                <a:solidFill>
                  <a:srgbClr val="252525"/>
                </a:solidFill>
                <a:latin typeface="Calibri Light"/>
                <a:cs typeface="Calibri Light"/>
              </a:rPr>
              <a:t>COVID</a:t>
            </a:r>
            <a:r>
              <a:rPr sz="1800" b="0" spc="-45" dirty="0">
                <a:solidFill>
                  <a:srgbClr val="252525"/>
                </a:solidFill>
                <a:latin typeface="Calibri Light"/>
                <a:cs typeface="Calibri Light"/>
              </a:rPr>
              <a:t> </a:t>
            </a:r>
            <a:r>
              <a:rPr sz="1800" b="0" dirty="0">
                <a:solidFill>
                  <a:srgbClr val="252525"/>
                </a:solidFill>
                <a:latin typeface="Calibri Light"/>
                <a:cs typeface="Calibri Light"/>
              </a:rPr>
              <a:t>tests.</a:t>
            </a:r>
            <a:r>
              <a:rPr sz="1800" b="0" spc="-30" dirty="0">
                <a:solidFill>
                  <a:srgbClr val="252525"/>
                </a:solidFill>
                <a:latin typeface="Calibri Light"/>
                <a:cs typeface="Calibri Light"/>
              </a:rPr>
              <a:t> </a:t>
            </a:r>
            <a:r>
              <a:rPr sz="1800" b="0" spc="-10" dirty="0">
                <a:solidFill>
                  <a:srgbClr val="252525"/>
                </a:solidFill>
                <a:latin typeface="Calibri Light"/>
                <a:cs typeface="Calibri Light"/>
              </a:rPr>
              <a:t>You</a:t>
            </a:r>
            <a:r>
              <a:rPr sz="1800" b="0" spc="-20" dirty="0">
                <a:solidFill>
                  <a:srgbClr val="252525"/>
                </a:solidFill>
                <a:latin typeface="Calibri Light"/>
                <a:cs typeface="Calibri Light"/>
              </a:rPr>
              <a:t> </a:t>
            </a:r>
            <a:r>
              <a:rPr sz="1800" b="0" dirty="0">
                <a:solidFill>
                  <a:srgbClr val="252525"/>
                </a:solidFill>
                <a:latin typeface="Calibri Light"/>
                <a:cs typeface="Calibri Light"/>
              </a:rPr>
              <a:t>need</a:t>
            </a:r>
            <a:r>
              <a:rPr sz="1800" b="0" spc="-30" dirty="0">
                <a:solidFill>
                  <a:srgbClr val="252525"/>
                </a:solidFill>
                <a:latin typeface="Calibri Light"/>
                <a:cs typeface="Calibri Light"/>
              </a:rPr>
              <a:t> </a:t>
            </a:r>
            <a:r>
              <a:rPr sz="1800" b="0" dirty="0">
                <a:solidFill>
                  <a:srgbClr val="252525"/>
                </a:solidFill>
                <a:latin typeface="Calibri Light"/>
                <a:cs typeface="Calibri Light"/>
              </a:rPr>
              <a:t>to</a:t>
            </a:r>
            <a:r>
              <a:rPr sz="1800" b="0" spc="-40" dirty="0">
                <a:solidFill>
                  <a:srgbClr val="252525"/>
                </a:solidFill>
                <a:latin typeface="Calibri Light"/>
                <a:cs typeface="Calibri Light"/>
              </a:rPr>
              <a:t> </a:t>
            </a:r>
            <a:r>
              <a:rPr sz="1800" b="0" dirty="0">
                <a:solidFill>
                  <a:srgbClr val="252525"/>
                </a:solidFill>
                <a:latin typeface="Calibri Light"/>
                <a:cs typeface="Calibri Light"/>
              </a:rPr>
              <a:t>test</a:t>
            </a:r>
            <a:r>
              <a:rPr sz="1800" b="0" spc="-25" dirty="0">
                <a:solidFill>
                  <a:srgbClr val="252525"/>
                </a:solidFill>
                <a:latin typeface="Calibri Light"/>
                <a:cs typeface="Calibri Light"/>
              </a:rPr>
              <a:t> </a:t>
            </a:r>
            <a:r>
              <a:rPr sz="1800" b="0" dirty="0">
                <a:solidFill>
                  <a:srgbClr val="252525"/>
                </a:solidFill>
                <a:latin typeface="Calibri Light"/>
                <a:cs typeface="Calibri Light"/>
              </a:rPr>
              <a:t>at</a:t>
            </a:r>
            <a:r>
              <a:rPr sz="1800" b="0" spc="-50" dirty="0">
                <a:solidFill>
                  <a:srgbClr val="252525"/>
                </a:solidFill>
                <a:latin typeface="Calibri Light"/>
                <a:cs typeface="Calibri Light"/>
              </a:rPr>
              <a:t> a</a:t>
            </a:r>
            <a:endParaRPr sz="1800" dirty="0">
              <a:latin typeface="Calibri Light"/>
              <a:cs typeface="Calibri Light"/>
            </a:endParaRPr>
          </a:p>
          <a:p>
            <a:pPr marL="268605">
              <a:lnSpc>
                <a:spcPts val="2000"/>
              </a:lnSpc>
            </a:pPr>
            <a:r>
              <a:rPr lang="en-US" dirty="0">
                <a:solidFill>
                  <a:srgbClr val="252525"/>
                </a:solidFill>
                <a:latin typeface="Calibri Light"/>
                <a:cs typeface="Calibri Light"/>
              </a:rPr>
              <a:t>D</a:t>
            </a:r>
            <a:r>
              <a:rPr sz="1800" b="0" dirty="0">
                <a:solidFill>
                  <a:srgbClr val="252525"/>
                </a:solidFill>
                <a:latin typeface="Calibri Light"/>
                <a:cs typeface="Calibri Light"/>
              </a:rPr>
              <a:t>octor’s</a:t>
            </a:r>
            <a:r>
              <a:rPr sz="1800" b="0" spc="-35" dirty="0">
                <a:solidFill>
                  <a:srgbClr val="252525"/>
                </a:solidFill>
                <a:latin typeface="Calibri Light"/>
                <a:cs typeface="Calibri Light"/>
              </a:rPr>
              <a:t> </a:t>
            </a:r>
            <a:r>
              <a:rPr lang="en-US" spc="-35" dirty="0">
                <a:solidFill>
                  <a:srgbClr val="252525"/>
                </a:solidFill>
                <a:latin typeface="Calibri Light"/>
                <a:cs typeface="Calibri Light"/>
              </a:rPr>
              <a:t>O</a:t>
            </a:r>
            <a:r>
              <a:rPr sz="1800" b="0" dirty="0">
                <a:solidFill>
                  <a:srgbClr val="252525"/>
                </a:solidFill>
                <a:latin typeface="Calibri Light"/>
                <a:cs typeface="Calibri Light"/>
              </a:rPr>
              <a:t>ffice,</a:t>
            </a:r>
            <a:r>
              <a:rPr sz="1800" b="0" spc="-30" dirty="0">
                <a:solidFill>
                  <a:srgbClr val="252525"/>
                </a:solidFill>
                <a:latin typeface="Calibri Light"/>
                <a:cs typeface="Calibri Light"/>
              </a:rPr>
              <a:t> </a:t>
            </a:r>
            <a:r>
              <a:rPr lang="en-US" spc="-30" dirty="0">
                <a:solidFill>
                  <a:srgbClr val="252525"/>
                </a:solidFill>
                <a:latin typeface="Calibri Light"/>
                <a:cs typeface="Calibri Light"/>
              </a:rPr>
              <a:t>U</a:t>
            </a:r>
            <a:r>
              <a:rPr sz="1800" b="0" dirty="0">
                <a:solidFill>
                  <a:srgbClr val="252525"/>
                </a:solidFill>
                <a:latin typeface="Calibri Light"/>
                <a:cs typeface="Calibri Light"/>
              </a:rPr>
              <a:t>rgent</a:t>
            </a:r>
            <a:r>
              <a:rPr sz="1800" b="0" spc="-30" dirty="0">
                <a:solidFill>
                  <a:srgbClr val="252525"/>
                </a:solidFill>
                <a:latin typeface="Calibri Light"/>
                <a:cs typeface="Calibri Light"/>
              </a:rPr>
              <a:t> </a:t>
            </a:r>
            <a:r>
              <a:rPr lang="en-US" spc="-30" dirty="0">
                <a:solidFill>
                  <a:srgbClr val="252525"/>
                </a:solidFill>
                <a:latin typeface="Calibri Light"/>
                <a:cs typeface="Calibri Light"/>
              </a:rPr>
              <a:t>C</a:t>
            </a:r>
            <a:r>
              <a:rPr sz="1800" b="0" dirty="0">
                <a:solidFill>
                  <a:srgbClr val="252525"/>
                </a:solidFill>
                <a:latin typeface="Calibri Light"/>
                <a:cs typeface="Calibri Light"/>
              </a:rPr>
              <a:t>are,</a:t>
            </a:r>
            <a:r>
              <a:rPr sz="1800" b="0" spc="-40" dirty="0">
                <a:solidFill>
                  <a:srgbClr val="252525"/>
                </a:solidFill>
                <a:latin typeface="Calibri Light"/>
                <a:cs typeface="Calibri Light"/>
              </a:rPr>
              <a:t> </a:t>
            </a:r>
            <a:r>
              <a:rPr sz="1800" b="0" dirty="0">
                <a:solidFill>
                  <a:srgbClr val="252525"/>
                </a:solidFill>
                <a:latin typeface="Calibri Light"/>
                <a:cs typeface="Calibri Light"/>
              </a:rPr>
              <a:t>Walgreens,</a:t>
            </a:r>
            <a:r>
              <a:rPr sz="1800" b="0" spc="-25" dirty="0">
                <a:solidFill>
                  <a:srgbClr val="252525"/>
                </a:solidFill>
                <a:latin typeface="Calibri Light"/>
                <a:cs typeface="Calibri Light"/>
              </a:rPr>
              <a:t> </a:t>
            </a:r>
            <a:r>
              <a:rPr sz="1800" b="0" dirty="0">
                <a:solidFill>
                  <a:srgbClr val="252525"/>
                </a:solidFill>
                <a:latin typeface="Calibri Light"/>
                <a:cs typeface="Calibri Light"/>
              </a:rPr>
              <a:t>etc.</a:t>
            </a:r>
            <a:r>
              <a:rPr sz="1800" b="0" spc="-30" dirty="0">
                <a:solidFill>
                  <a:srgbClr val="252525"/>
                </a:solidFill>
                <a:latin typeface="Calibri Light"/>
                <a:cs typeface="Calibri Light"/>
              </a:rPr>
              <a:t> </a:t>
            </a:r>
            <a:r>
              <a:rPr sz="1800" b="0" dirty="0">
                <a:solidFill>
                  <a:srgbClr val="252525"/>
                </a:solidFill>
                <a:latin typeface="Calibri Light"/>
                <a:cs typeface="Calibri Light"/>
              </a:rPr>
              <a:t>and</a:t>
            </a:r>
            <a:r>
              <a:rPr sz="1800" b="0" spc="-30" dirty="0">
                <a:solidFill>
                  <a:srgbClr val="252525"/>
                </a:solidFill>
                <a:latin typeface="Calibri Light"/>
                <a:cs typeface="Calibri Light"/>
              </a:rPr>
              <a:t> </a:t>
            </a:r>
            <a:r>
              <a:rPr sz="1800" b="0" dirty="0">
                <a:solidFill>
                  <a:srgbClr val="252525"/>
                </a:solidFill>
                <a:latin typeface="Calibri Light"/>
                <a:cs typeface="Calibri Light"/>
              </a:rPr>
              <a:t>email</a:t>
            </a:r>
            <a:r>
              <a:rPr sz="1800" b="0" spc="-25" dirty="0">
                <a:solidFill>
                  <a:srgbClr val="252525"/>
                </a:solidFill>
                <a:latin typeface="Calibri Light"/>
                <a:cs typeface="Calibri Light"/>
              </a:rPr>
              <a:t> </a:t>
            </a:r>
            <a:r>
              <a:rPr sz="1800" b="0" dirty="0">
                <a:solidFill>
                  <a:srgbClr val="252525"/>
                </a:solidFill>
                <a:latin typeface="Calibri Light"/>
                <a:cs typeface="Calibri Light"/>
              </a:rPr>
              <a:t>us</a:t>
            </a:r>
            <a:r>
              <a:rPr sz="1800" b="0" spc="-20" dirty="0">
                <a:solidFill>
                  <a:srgbClr val="252525"/>
                </a:solidFill>
                <a:latin typeface="Calibri Light"/>
                <a:cs typeface="Calibri Light"/>
              </a:rPr>
              <a:t> </a:t>
            </a:r>
            <a:r>
              <a:rPr sz="1800" b="0" dirty="0">
                <a:solidFill>
                  <a:srgbClr val="252525"/>
                </a:solidFill>
                <a:latin typeface="Calibri Light"/>
                <a:cs typeface="Calibri Light"/>
              </a:rPr>
              <a:t>the</a:t>
            </a:r>
            <a:r>
              <a:rPr sz="1800" b="0" spc="-40" dirty="0">
                <a:solidFill>
                  <a:srgbClr val="252525"/>
                </a:solidFill>
                <a:latin typeface="Calibri Light"/>
                <a:cs typeface="Calibri Light"/>
              </a:rPr>
              <a:t> </a:t>
            </a:r>
            <a:r>
              <a:rPr sz="1800" b="0" spc="-10" dirty="0">
                <a:solidFill>
                  <a:srgbClr val="252525"/>
                </a:solidFill>
                <a:latin typeface="Calibri Light"/>
                <a:cs typeface="Calibri Light"/>
              </a:rPr>
              <a:t>results.</a:t>
            </a:r>
            <a:endParaRPr sz="1800" dirty="0">
              <a:latin typeface="Calibri Light"/>
              <a:cs typeface="Calibri Light"/>
            </a:endParaRPr>
          </a:p>
          <a:p>
            <a:pPr marL="12700">
              <a:lnSpc>
                <a:spcPts val="2440"/>
              </a:lnSpc>
              <a:spcBef>
                <a:spcPts val="885"/>
              </a:spcBef>
            </a:pPr>
            <a:r>
              <a:rPr sz="2200" b="0" dirty="0">
                <a:solidFill>
                  <a:srgbClr val="252525"/>
                </a:solidFill>
                <a:latin typeface="Calibri Light"/>
                <a:cs typeface="Calibri Light"/>
              </a:rPr>
              <a:t>We</a:t>
            </a:r>
            <a:r>
              <a:rPr sz="2200" b="0" spc="-55" dirty="0">
                <a:solidFill>
                  <a:srgbClr val="252525"/>
                </a:solidFill>
                <a:latin typeface="Calibri Light"/>
                <a:cs typeface="Calibri Light"/>
              </a:rPr>
              <a:t> </a:t>
            </a:r>
            <a:r>
              <a:rPr lang="en-US" sz="2200" b="1" spc="-55" dirty="0">
                <a:solidFill>
                  <a:srgbClr val="252525"/>
                </a:solidFill>
                <a:latin typeface="Calibri Light"/>
                <a:cs typeface="Calibri Light"/>
              </a:rPr>
              <a:t>DO NOT</a:t>
            </a:r>
            <a:r>
              <a:rPr sz="2200" b="1" spc="-50" dirty="0">
                <a:solidFill>
                  <a:srgbClr val="252525"/>
                </a:solidFill>
                <a:latin typeface="Calibri Light"/>
                <a:cs typeface="Calibri Light"/>
              </a:rPr>
              <a:t> </a:t>
            </a:r>
            <a:r>
              <a:rPr sz="2200" b="0" dirty="0">
                <a:solidFill>
                  <a:srgbClr val="252525"/>
                </a:solidFill>
                <a:latin typeface="Calibri Light"/>
                <a:cs typeface="Calibri Light"/>
              </a:rPr>
              <a:t>have</a:t>
            </a:r>
            <a:r>
              <a:rPr sz="2200" b="0" spc="-65" dirty="0">
                <a:solidFill>
                  <a:srgbClr val="252525"/>
                </a:solidFill>
                <a:latin typeface="Calibri Light"/>
                <a:cs typeface="Calibri Light"/>
              </a:rPr>
              <a:t> </a:t>
            </a:r>
            <a:r>
              <a:rPr sz="2200" b="0" spc="-10" dirty="0">
                <a:solidFill>
                  <a:srgbClr val="252525"/>
                </a:solidFill>
                <a:latin typeface="Calibri Light"/>
                <a:cs typeface="Calibri Light"/>
              </a:rPr>
              <a:t>vouchers.</a:t>
            </a:r>
            <a:r>
              <a:rPr sz="2200" b="0" spc="-70" dirty="0">
                <a:solidFill>
                  <a:srgbClr val="252525"/>
                </a:solidFill>
                <a:latin typeface="Calibri Light"/>
                <a:cs typeface="Calibri Light"/>
              </a:rPr>
              <a:t> </a:t>
            </a:r>
            <a:r>
              <a:rPr sz="2200" b="0" dirty="0">
                <a:solidFill>
                  <a:srgbClr val="252525"/>
                </a:solidFill>
                <a:latin typeface="Calibri Light"/>
                <a:cs typeface="Calibri Light"/>
              </a:rPr>
              <a:t>The</a:t>
            </a:r>
            <a:r>
              <a:rPr sz="2200" b="0" spc="-50" dirty="0">
                <a:solidFill>
                  <a:srgbClr val="252525"/>
                </a:solidFill>
                <a:latin typeface="Calibri Light"/>
                <a:cs typeface="Calibri Light"/>
              </a:rPr>
              <a:t> </a:t>
            </a:r>
            <a:r>
              <a:rPr sz="2200" b="0" dirty="0">
                <a:solidFill>
                  <a:srgbClr val="252525"/>
                </a:solidFill>
                <a:latin typeface="Calibri Light"/>
                <a:cs typeface="Calibri Light"/>
              </a:rPr>
              <a:t>UA</a:t>
            </a:r>
            <a:r>
              <a:rPr sz="2200" b="0" spc="-50" dirty="0">
                <a:solidFill>
                  <a:srgbClr val="252525"/>
                </a:solidFill>
                <a:latin typeface="Calibri Light"/>
                <a:cs typeface="Calibri Light"/>
              </a:rPr>
              <a:t> </a:t>
            </a:r>
            <a:r>
              <a:rPr sz="2200" b="0" dirty="0">
                <a:solidFill>
                  <a:srgbClr val="252525"/>
                </a:solidFill>
                <a:latin typeface="Calibri Light"/>
                <a:cs typeface="Calibri Light"/>
              </a:rPr>
              <a:t>fee</a:t>
            </a:r>
            <a:r>
              <a:rPr sz="2200" b="0" spc="-50" dirty="0">
                <a:solidFill>
                  <a:srgbClr val="252525"/>
                </a:solidFill>
                <a:latin typeface="Calibri Light"/>
                <a:cs typeface="Calibri Light"/>
              </a:rPr>
              <a:t> </a:t>
            </a:r>
            <a:r>
              <a:rPr sz="2200" b="0" dirty="0">
                <a:solidFill>
                  <a:srgbClr val="252525"/>
                </a:solidFill>
                <a:latin typeface="Calibri Light"/>
                <a:cs typeface="Calibri Light"/>
              </a:rPr>
              <a:t>is</a:t>
            </a:r>
            <a:r>
              <a:rPr sz="2200" b="0" spc="-65" dirty="0">
                <a:solidFill>
                  <a:srgbClr val="252525"/>
                </a:solidFill>
                <a:latin typeface="Calibri Light"/>
                <a:cs typeface="Calibri Light"/>
              </a:rPr>
              <a:t> </a:t>
            </a:r>
            <a:r>
              <a:rPr sz="2200" b="0" dirty="0">
                <a:solidFill>
                  <a:srgbClr val="252525"/>
                </a:solidFill>
                <a:latin typeface="Calibri Light"/>
                <a:cs typeface="Calibri Light"/>
              </a:rPr>
              <a:t>your</a:t>
            </a:r>
            <a:r>
              <a:rPr sz="2200" b="0" spc="-50" dirty="0">
                <a:solidFill>
                  <a:srgbClr val="252525"/>
                </a:solidFill>
                <a:latin typeface="Calibri Light"/>
                <a:cs typeface="Calibri Light"/>
              </a:rPr>
              <a:t> </a:t>
            </a:r>
            <a:r>
              <a:rPr sz="2200" b="0" spc="-20" dirty="0">
                <a:solidFill>
                  <a:srgbClr val="252525"/>
                </a:solidFill>
                <a:latin typeface="Calibri Light"/>
                <a:cs typeface="Calibri Light"/>
              </a:rPr>
              <a:t>responsibility. </a:t>
            </a:r>
            <a:r>
              <a:rPr sz="2200" b="0" spc="-25" dirty="0">
                <a:solidFill>
                  <a:srgbClr val="252525"/>
                </a:solidFill>
                <a:latin typeface="Calibri Light"/>
                <a:cs typeface="Calibri Light"/>
              </a:rPr>
              <a:t>If</a:t>
            </a:r>
            <a:endParaRPr sz="2200" dirty="0">
              <a:latin typeface="Calibri Light"/>
              <a:cs typeface="Calibri Light"/>
            </a:endParaRPr>
          </a:p>
          <a:p>
            <a:pPr marL="12700" marR="16510">
              <a:lnSpc>
                <a:spcPct val="85000"/>
              </a:lnSpc>
              <a:spcBef>
                <a:spcPts val="200"/>
              </a:spcBef>
            </a:pPr>
            <a:r>
              <a:rPr sz="2200" b="0" dirty="0">
                <a:solidFill>
                  <a:srgbClr val="252525"/>
                </a:solidFill>
                <a:latin typeface="Calibri Light"/>
                <a:cs typeface="Calibri Light"/>
              </a:rPr>
              <a:t>you</a:t>
            </a:r>
            <a:r>
              <a:rPr sz="2200" b="0" spc="-65" dirty="0">
                <a:solidFill>
                  <a:srgbClr val="252525"/>
                </a:solidFill>
                <a:latin typeface="Calibri Light"/>
                <a:cs typeface="Calibri Light"/>
              </a:rPr>
              <a:t> </a:t>
            </a:r>
            <a:r>
              <a:rPr sz="2200" b="0" dirty="0">
                <a:solidFill>
                  <a:srgbClr val="252525"/>
                </a:solidFill>
                <a:latin typeface="Calibri Light"/>
                <a:cs typeface="Calibri Light"/>
              </a:rPr>
              <a:t>cannot</a:t>
            </a:r>
            <a:r>
              <a:rPr sz="2200" b="0" spc="-45" dirty="0">
                <a:solidFill>
                  <a:srgbClr val="252525"/>
                </a:solidFill>
                <a:latin typeface="Calibri Light"/>
                <a:cs typeface="Calibri Light"/>
              </a:rPr>
              <a:t> </a:t>
            </a:r>
            <a:r>
              <a:rPr sz="2200" b="0" dirty="0">
                <a:solidFill>
                  <a:srgbClr val="252525"/>
                </a:solidFill>
                <a:latin typeface="Calibri Light"/>
                <a:cs typeface="Calibri Light"/>
              </a:rPr>
              <a:t>submit</a:t>
            </a:r>
            <a:r>
              <a:rPr sz="2200" b="0" spc="-65" dirty="0">
                <a:solidFill>
                  <a:srgbClr val="252525"/>
                </a:solidFill>
                <a:latin typeface="Calibri Light"/>
                <a:cs typeface="Calibri Light"/>
              </a:rPr>
              <a:t> </a:t>
            </a:r>
            <a:r>
              <a:rPr sz="2200" b="0" dirty="0">
                <a:solidFill>
                  <a:srgbClr val="252525"/>
                </a:solidFill>
                <a:latin typeface="Calibri Light"/>
                <a:cs typeface="Calibri Light"/>
              </a:rPr>
              <a:t>a</a:t>
            </a:r>
            <a:r>
              <a:rPr sz="2200" b="0" spc="-60" dirty="0">
                <a:solidFill>
                  <a:srgbClr val="252525"/>
                </a:solidFill>
                <a:latin typeface="Calibri Light"/>
                <a:cs typeface="Calibri Light"/>
              </a:rPr>
              <a:t> </a:t>
            </a:r>
            <a:r>
              <a:rPr sz="2200" b="0" dirty="0">
                <a:solidFill>
                  <a:srgbClr val="252525"/>
                </a:solidFill>
                <a:latin typeface="Calibri Light"/>
                <a:cs typeface="Calibri Light"/>
              </a:rPr>
              <a:t>UA</a:t>
            </a:r>
            <a:r>
              <a:rPr sz="2200" b="0" spc="-50" dirty="0">
                <a:solidFill>
                  <a:srgbClr val="252525"/>
                </a:solidFill>
                <a:latin typeface="Calibri Light"/>
                <a:cs typeface="Calibri Light"/>
              </a:rPr>
              <a:t> </a:t>
            </a:r>
            <a:r>
              <a:rPr sz="2200" b="0" dirty="0">
                <a:solidFill>
                  <a:srgbClr val="252525"/>
                </a:solidFill>
                <a:latin typeface="Calibri Light"/>
                <a:cs typeface="Calibri Light"/>
              </a:rPr>
              <a:t>because</a:t>
            </a:r>
            <a:r>
              <a:rPr sz="2200" b="0" spc="-50" dirty="0">
                <a:solidFill>
                  <a:srgbClr val="252525"/>
                </a:solidFill>
                <a:latin typeface="Calibri Light"/>
                <a:cs typeface="Calibri Light"/>
              </a:rPr>
              <a:t> </a:t>
            </a:r>
            <a:r>
              <a:rPr sz="2200" b="0" dirty="0">
                <a:solidFill>
                  <a:srgbClr val="252525"/>
                </a:solidFill>
                <a:latin typeface="Calibri Light"/>
                <a:cs typeface="Calibri Light"/>
              </a:rPr>
              <a:t>you</a:t>
            </a:r>
            <a:r>
              <a:rPr sz="2200" b="0" spc="-65" dirty="0">
                <a:solidFill>
                  <a:srgbClr val="252525"/>
                </a:solidFill>
                <a:latin typeface="Calibri Light"/>
                <a:cs typeface="Calibri Light"/>
              </a:rPr>
              <a:t> </a:t>
            </a:r>
            <a:r>
              <a:rPr sz="2200" b="0" dirty="0">
                <a:solidFill>
                  <a:srgbClr val="252525"/>
                </a:solidFill>
                <a:latin typeface="Calibri Light"/>
                <a:cs typeface="Calibri Light"/>
              </a:rPr>
              <a:t>can’t</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afford</a:t>
            </a:r>
            <a:r>
              <a:rPr sz="2200" b="0" spc="-35" dirty="0">
                <a:solidFill>
                  <a:srgbClr val="252525"/>
                </a:solidFill>
                <a:latin typeface="Calibri Light"/>
                <a:cs typeface="Calibri Light"/>
              </a:rPr>
              <a:t> </a:t>
            </a:r>
            <a:r>
              <a:rPr sz="2200" b="0" dirty="0">
                <a:solidFill>
                  <a:srgbClr val="252525"/>
                </a:solidFill>
                <a:latin typeface="Calibri Light"/>
                <a:cs typeface="Calibri Light"/>
              </a:rPr>
              <a:t>it,</a:t>
            </a:r>
            <a:r>
              <a:rPr sz="2200" b="0" spc="-55" dirty="0">
                <a:solidFill>
                  <a:srgbClr val="252525"/>
                </a:solidFill>
                <a:latin typeface="Calibri Light"/>
                <a:cs typeface="Calibri Light"/>
              </a:rPr>
              <a:t> </a:t>
            </a:r>
            <a:r>
              <a:rPr sz="2200" b="0" dirty="0">
                <a:solidFill>
                  <a:srgbClr val="252525"/>
                </a:solidFill>
                <a:latin typeface="Calibri Light"/>
                <a:cs typeface="Calibri Light"/>
              </a:rPr>
              <a:t>you</a:t>
            </a:r>
            <a:r>
              <a:rPr sz="2200" b="0" spc="-60" dirty="0">
                <a:solidFill>
                  <a:srgbClr val="252525"/>
                </a:solidFill>
                <a:latin typeface="Calibri Light"/>
                <a:cs typeface="Calibri Light"/>
              </a:rPr>
              <a:t> </a:t>
            </a:r>
            <a:r>
              <a:rPr sz="2200" b="0" dirty="0">
                <a:solidFill>
                  <a:srgbClr val="252525"/>
                </a:solidFill>
                <a:latin typeface="Calibri Light"/>
                <a:cs typeface="Calibri Light"/>
              </a:rPr>
              <a:t>should</a:t>
            </a:r>
            <a:r>
              <a:rPr sz="2200" b="0" spc="-55" dirty="0">
                <a:solidFill>
                  <a:srgbClr val="252525"/>
                </a:solidFill>
                <a:latin typeface="Calibri Light"/>
                <a:cs typeface="Calibri Light"/>
              </a:rPr>
              <a:t> </a:t>
            </a:r>
            <a:r>
              <a:rPr sz="2200" b="0" spc="-25" dirty="0">
                <a:solidFill>
                  <a:srgbClr val="252525"/>
                </a:solidFill>
                <a:latin typeface="Calibri Light"/>
                <a:cs typeface="Calibri Light"/>
              </a:rPr>
              <a:t>let </a:t>
            </a:r>
            <a:r>
              <a:rPr sz="2200" b="0" dirty="0">
                <a:solidFill>
                  <a:srgbClr val="252525"/>
                </a:solidFill>
                <a:latin typeface="Calibri Light"/>
                <a:cs typeface="Calibri Light"/>
              </a:rPr>
              <a:t>your</a:t>
            </a:r>
            <a:r>
              <a:rPr sz="2200" b="0" spc="-65" dirty="0">
                <a:solidFill>
                  <a:srgbClr val="252525"/>
                </a:solidFill>
                <a:latin typeface="Calibri Light"/>
                <a:cs typeface="Calibri Light"/>
              </a:rPr>
              <a:t> </a:t>
            </a:r>
            <a:r>
              <a:rPr lang="en-US" sz="2200" spc="-65" dirty="0">
                <a:solidFill>
                  <a:srgbClr val="252525"/>
                </a:solidFill>
                <a:latin typeface="Calibri Light"/>
                <a:cs typeface="Calibri Light"/>
              </a:rPr>
              <a:t>C</a:t>
            </a:r>
            <a:r>
              <a:rPr sz="2200" b="0" dirty="0">
                <a:solidFill>
                  <a:srgbClr val="252525"/>
                </a:solidFill>
                <a:latin typeface="Calibri Light"/>
                <a:cs typeface="Calibri Light"/>
              </a:rPr>
              <a:t>ase</a:t>
            </a:r>
            <a:r>
              <a:rPr sz="2200" b="0" spc="-65" dirty="0">
                <a:solidFill>
                  <a:srgbClr val="252525"/>
                </a:solidFill>
                <a:latin typeface="Calibri Light"/>
                <a:cs typeface="Calibri Light"/>
              </a:rPr>
              <a:t> </a:t>
            </a:r>
            <a:r>
              <a:rPr lang="en-US" sz="2200" spc="-65" dirty="0">
                <a:solidFill>
                  <a:srgbClr val="252525"/>
                </a:solidFill>
                <a:latin typeface="Calibri Light"/>
                <a:cs typeface="Calibri Light"/>
              </a:rPr>
              <a:t>M</a:t>
            </a:r>
            <a:r>
              <a:rPr sz="2200" b="0" dirty="0">
                <a:solidFill>
                  <a:srgbClr val="252525"/>
                </a:solidFill>
                <a:latin typeface="Calibri Light"/>
                <a:cs typeface="Calibri Light"/>
              </a:rPr>
              <a:t>anager</a:t>
            </a:r>
            <a:r>
              <a:rPr sz="2200" b="0" spc="-65" dirty="0">
                <a:solidFill>
                  <a:srgbClr val="252525"/>
                </a:solidFill>
                <a:latin typeface="Calibri Light"/>
                <a:cs typeface="Calibri Light"/>
              </a:rPr>
              <a:t> </a:t>
            </a:r>
            <a:r>
              <a:rPr sz="2200" b="0" dirty="0">
                <a:solidFill>
                  <a:srgbClr val="252525"/>
                </a:solidFill>
                <a:latin typeface="Calibri Light"/>
                <a:cs typeface="Calibri Light"/>
              </a:rPr>
              <a:t>and</a:t>
            </a:r>
            <a:r>
              <a:rPr sz="2200" b="0" spc="-70" dirty="0">
                <a:solidFill>
                  <a:srgbClr val="252525"/>
                </a:solidFill>
                <a:latin typeface="Calibri Light"/>
                <a:cs typeface="Calibri Light"/>
              </a:rPr>
              <a:t> </a:t>
            </a:r>
            <a:r>
              <a:rPr sz="2200" b="0" dirty="0">
                <a:solidFill>
                  <a:srgbClr val="252525"/>
                </a:solidFill>
                <a:latin typeface="Calibri Light"/>
                <a:cs typeface="Calibri Light"/>
              </a:rPr>
              <a:t>Public</a:t>
            </a:r>
            <a:r>
              <a:rPr sz="2200" b="0" spc="-80" dirty="0">
                <a:solidFill>
                  <a:srgbClr val="252525"/>
                </a:solidFill>
                <a:latin typeface="Calibri Light"/>
                <a:cs typeface="Calibri Light"/>
              </a:rPr>
              <a:t> </a:t>
            </a:r>
            <a:r>
              <a:rPr sz="2200" b="0" spc="-10" dirty="0">
                <a:solidFill>
                  <a:srgbClr val="252525"/>
                </a:solidFill>
                <a:latin typeface="Calibri Light"/>
                <a:cs typeface="Calibri Light"/>
              </a:rPr>
              <a:t>Defender</a:t>
            </a:r>
            <a:r>
              <a:rPr sz="2200" b="0" spc="-40" dirty="0">
                <a:solidFill>
                  <a:srgbClr val="252525"/>
                </a:solidFill>
                <a:latin typeface="Calibri Light"/>
                <a:cs typeface="Calibri Light"/>
              </a:rPr>
              <a:t> </a:t>
            </a:r>
            <a:r>
              <a:rPr sz="2200" b="0" dirty="0">
                <a:solidFill>
                  <a:srgbClr val="252525"/>
                </a:solidFill>
                <a:latin typeface="Calibri Light"/>
                <a:cs typeface="Calibri Light"/>
              </a:rPr>
              <a:t>know</a:t>
            </a:r>
            <a:r>
              <a:rPr sz="2200" b="0" spc="-70" dirty="0">
                <a:solidFill>
                  <a:srgbClr val="252525"/>
                </a:solidFill>
                <a:latin typeface="Calibri Light"/>
                <a:cs typeface="Calibri Light"/>
              </a:rPr>
              <a:t> </a:t>
            </a:r>
            <a:r>
              <a:rPr sz="2200" b="0" dirty="0">
                <a:solidFill>
                  <a:srgbClr val="252525"/>
                </a:solidFill>
                <a:latin typeface="Calibri Light"/>
                <a:cs typeface="Calibri Light"/>
              </a:rPr>
              <a:t>why</a:t>
            </a:r>
            <a:r>
              <a:rPr sz="2200" b="0" spc="-55" dirty="0">
                <a:solidFill>
                  <a:srgbClr val="252525"/>
                </a:solidFill>
                <a:latin typeface="Calibri Light"/>
                <a:cs typeface="Calibri Light"/>
              </a:rPr>
              <a:t> </a:t>
            </a:r>
            <a:r>
              <a:rPr sz="2200" b="0" dirty="0">
                <a:solidFill>
                  <a:srgbClr val="252525"/>
                </a:solidFill>
                <a:latin typeface="Calibri Light"/>
                <a:cs typeface="Calibri Light"/>
              </a:rPr>
              <a:t>you</a:t>
            </a:r>
            <a:r>
              <a:rPr sz="2200" b="0" spc="-70" dirty="0">
                <a:solidFill>
                  <a:srgbClr val="252525"/>
                </a:solidFill>
                <a:latin typeface="Calibri Light"/>
                <a:cs typeface="Calibri Light"/>
              </a:rPr>
              <a:t> </a:t>
            </a:r>
            <a:r>
              <a:rPr sz="2200" b="0" dirty="0">
                <a:solidFill>
                  <a:srgbClr val="252525"/>
                </a:solidFill>
                <a:latin typeface="Calibri Light"/>
                <a:cs typeface="Calibri Light"/>
              </a:rPr>
              <a:t>didn’t</a:t>
            </a:r>
            <a:r>
              <a:rPr sz="2200" b="0" spc="-80" dirty="0">
                <a:solidFill>
                  <a:srgbClr val="252525"/>
                </a:solidFill>
                <a:latin typeface="Calibri Light"/>
                <a:cs typeface="Calibri Light"/>
              </a:rPr>
              <a:t> </a:t>
            </a:r>
            <a:r>
              <a:rPr sz="2200" b="0" spc="-10" dirty="0">
                <a:solidFill>
                  <a:srgbClr val="252525"/>
                </a:solidFill>
                <a:latin typeface="Calibri Light"/>
                <a:cs typeface="Calibri Light"/>
              </a:rPr>
              <a:t>submit </a:t>
            </a:r>
            <a:r>
              <a:rPr sz="2200" b="0" dirty="0">
                <a:solidFill>
                  <a:srgbClr val="252525"/>
                </a:solidFill>
                <a:latin typeface="Calibri Light"/>
                <a:cs typeface="Calibri Light"/>
              </a:rPr>
              <a:t>it.</a:t>
            </a:r>
            <a:r>
              <a:rPr sz="2200" b="0" spc="-45" dirty="0">
                <a:solidFill>
                  <a:srgbClr val="252525"/>
                </a:solidFill>
                <a:latin typeface="Calibri Light"/>
                <a:cs typeface="Calibri Light"/>
              </a:rPr>
              <a:t> </a:t>
            </a:r>
            <a:r>
              <a:rPr sz="2200" b="0" dirty="0">
                <a:solidFill>
                  <a:srgbClr val="252525"/>
                </a:solidFill>
                <a:latin typeface="Calibri Light"/>
                <a:cs typeface="Calibri Light"/>
              </a:rPr>
              <a:t>It</a:t>
            </a:r>
            <a:r>
              <a:rPr sz="2200" b="0" spc="-40" dirty="0">
                <a:solidFill>
                  <a:srgbClr val="252525"/>
                </a:solidFill>
                <a:latin typeface="Calibri Light"/>
                <a:cs typeface="Calibri Light"/>
              </a:rPr>
              <a:t> </a:t>
            </a:r>
            <a:r>
              <a:rPr sz="2200" b="0" dirty="0">
                <a:solidFill>
                  <a:srgbClr val="252525"/>
                </a:solidFill>
                <a:latin typeface="Calibri Light"/>
                <a:cs typeface="Calibri Light"/>
              </a:rPr>
              <a:t>will</a:t>
            </a:r>
            <a:r>
              <a:rPr sz="2200" b="0" spc="-30" dirty="0">
                <a:solidFill>
                  <a:srgbClr val="252525"/>
                </a:solidFill>
                <a:latin typeface="Calibri Light"/>
                <a:cs typeface="Calibri Light"/>
              </a:rPr>
              <a:t> </a:t>
            </a:r>
            <a:r>
              <a:rPr sz="2200" b="0" dirty="0">
                <a:solidFill>
                  <a:srgbClr val="252525"/>
                </a:solidFill>
                <a:latin typeface="Calibri Light"/>
                <a:cs typeface="Calibri Light"/>
              </a:rPr>
              <a:t>still</a:t>
            </a:r>
            <a:r>
              <a:rPr sz="2200" b="0" spc="-30" dirty="0">
                <a:solidFill>
                  <a:srgbClr val="252525"/>
                </a:solidFill>
                <a:latin typeface="Calibri Light"/>
                <a:cs typeface="Calibri Light"/>
              </a:rPr>
              <a:t> </a:t>
            </a:r>
            <a:r>
              <a:rPr sz="2200" b="0" dirty="0">
                <a:solidFill>
                  <a:srgbClr val="252525"/>
                </a:solidFill>
                <a:latin typeface="Calibri Light"/>
                <a:cs typeface="Calibri Light"/>
              </a:rPr>
              <a:t>count</a:t>
            </a:r>
            <a:r>
              <a:rPr sz="2200" b="0" spc="-35" dirty="0">
                <a:solidFill>
                  <a:srgbClr val="252525"/>
                </a:solidFill>
                <a:latin typeface="Calibri Light"/>
                <a:cs typeface="Calibri Light"/>
              </a:rPr>
              <a:t> </a:t>
            </a:r>
            <a:r>
              <a:rPr sz="2200" b="0" dirty="0">
                <a:solidFill>
                  <a:srgbClr val="252525"/>
                </a:solidFill>
                <a:latin typeface="Calibri Light"/>
                <a:cs typeface="Calibri Light"/>
              </a:rPr>
              <a:t>as</a:t>
            </a:r>
            <a:r>
              <a:rPr sz="2200" b="0" spc="-40" dirty="0">
                <a:solidFill>
                  <a:srgbClr val="252525"/>
                </a:solidFill>
                <a:latin typeface="Calibri Light"/>
                <a:cs typeface="Calibri Light"/>
              </a:rPr>
              <a:t> </a:t>
            </a:r>
            <a:r>
              <a:rPr sz="2200" b="0" dirty="0">
                <a:solidFill>
                  <a:srgbClr val="252525"/>
                </a:solidFill>
                <a:latin typeface="Calibri Light"/>
                <a:cs typeface="Calibri Light"/>
              </a:rPr>
              <a:t>a</a:t>
            </a:r>
            <a:r>
              <a:rPr sz="2200" b="0" spc="-40" dirty="0">
                <a:solidFill>
                  <a:srgbClr val="252525"/>
                </a:solidFill>
                <a:latin typeface="Calibri Light"/>
                <a:cs typeface="Calibri Light"/>
              </a:rPr>
              <a:t> </a:t>
            </a:r>
            <a:r>
              <a:rPr sz="2200" b="0" dirty="0">
                <a:solidFill>
                  <a:srgbClr val="252525"/>
                </a:solidFill>
                <a:latin typeface="Calibri Light"/>
                <a:cs typeface="Calibri Light"/>
              </a:rPr>
              <a:t>no</a:t>
            </a:r>
            <a:r>
              <a:rPr sz="2200" b="0" spc="-50" dirty="0">
                <a:solidFill>
                  <a:srgbClr val="252525"/>
                </a:solidFill>
                <a:latin typeface="Calibri Light"/>
                <a:cs typeface="Calibri Light"/>
              </a:rPr>
              <a:t> </a:t>
            </a:r>
            <a:r>
              <a:rPr sz="2200" b="0" dirty="0">
                <a:solidFill>
                  <a:srgbClr val="252525"/>
                </a:solidFill>
                <a:latin typeface="Calibri Light"/>
                <a:cs typeface="Calibri Light"/>
              </a:rPr>
              <a:t>show</a:t>
            </a:r>
            <a:r>
              <a:rPr lang="en-US" sz="2200" b="0" dirty="0">
                <a:solidFill>
                  <a:srgbClr val="252525"/>
                </a:solidFill>
                <a:latin typeface="Calibri Light"/>
                <a:cs typeface="Calibri Light"/>
              </a:rPr>
              <a:t>,</a:t>
            </a:r>
            <a:r>
              <a:rPr sz="2200" b="0" spc="-40" dirty="0">
                <a:solidFill>
                  <a:srgbClr val="252525"/>
                </a:solidFill>
                <a:latin typeface="Calibri Light"/>
                <a:cs typeface="Calibri Light"/>
              </a:rPr>
              <a:t> </a:t>
            </a:r>
            <a:r>
              <a:rPr sz="2200" b="0" dirty="0">
                <a:solidFill>
                  <a:srgbClr val="252525"/>
                </a:solidFill>
                <a:latin typeface="Calibri Light"/>
                <a:cs typeface="Calibri Light"/>
              </a:rPr>
              <a:t>but</a:t>
            </a:r>
            <a:r>
              <a:rPr sz="2200" b="0" spc="-55" dirty="0">
                <a:solidFill>
                  <a:srgbClr val="252525"/>
                </a:solidFill>
                <a:latin typeface="Calibri Light"/>
                <a:cs typeface="Calibri Light"/>
              </a:rPr>
              <a:t> </a:t>
            </a:r>
            <a:r>
              <a:rPr sz="2200" b="0" dirty="0">
                <a:solidFill>
                  <a:srgbClr val="252525"/>
                </a:solidFill>
                <a:latin typeface="Calibri Light"/>
                <a:cs typeface="Calibri Light"/>
              </a:rPr>
              <a:t>we</a:t>
            </a:r>
            <a:r>
              <a:rPr lang="en-US" sz="2200" b="0" dirty="0">
                <a:solidFill>
                  <a:srgbClr val="252525"/>
                </a:solidFill>
                <a:latin typeface="Calibri Light"/>
                <a:cs typeface="Calibri Light"/>
              </a:rPr>
              <a:t> will</a:t>
            </a:r>
            <a:r>
              <a:rPr sz="2200" b="0" spc="-30" dirty="0">
                <a:solidFill>
                  <a:srgbClr val="252525"/>
                </a:solidFill>
                <a:latin typeface="Calibri Light"/>
                <a:cs typeface="Calibri Light"/>
              </a:rPr>
              <a:t> </a:t>
            </a:r>
            <a:r>
              <a:rPr sz="2200" b="0" dirty="0">
                <a:solidFill>
                  <a:srgbClr val="252525"/>
                </a:solidFill>
                <a:latin typeface="Calibri Light"/>
                <a:cs typeface="Calibri Light"/>
              </a:rPr>
              <a:t>know</a:t>
            </a:r>
            <a:r>
              <a:rPr sz="2200" b="0" spc="-30" dirty="0">
                <a:solidFill>
                  <a:srgbClr val="252525"/>
                </a:solidFill>
                <a:latin typeface="Calibri Light"/>
                <a:cs typeface="Calibri Light"/>
              </a:rPr>
              <a:t> </a:t>
            </a:r>
            <a:r>
              <a:rPr sz="2200" b="0" dirty="0">
                <a:solidFill>
                  <a:srgbClr val="252525"/>
                </a:solidFill>
                <a:latin typeface="Calibri Light"/>
                <a:cs typeface="Calibri Light"/>
              </a:rPr>
              <a:t>why</a:t>
            </a:r>
            <a:r>
              <a:rPr sz="2200" b="0" spc="-35" dirty="0">
                <a:solidFill>
                  <a:srgbClr val="252525"/>
                </a:solidFill>
                <a:latin typeface="Calibri Light"/>
                <a:cs typeface="Calibri Light"/>
              </a:rPr>
              <a:t> </a:t>
            </a:r>
            <a:r>
              <a:rPr sz="2200" b="0" dirty="0">
                <a:solidFill>
                  <a:srgbClr val="252525"/>
                </a:solidFill>
                <a:latin typeface="Calibri Light"/>
                <a:cs typeface="Calibri Light"/>
              </a:rPr>
              <a:t>you</a:t>
            </a:r>
            <a:r>
              <a:rPr sz="2200" b="0" spc="-45" dirty="0">
                <a:solidFill>
                  <a:srgbClr val="252525"/>
                </a:solidFill>
                <a:latin typeface="Calibri Light"/>
                <a:cs typeface="Calibri Light"/>
              </a:rPr>
              <a:t> </a:t>
            </a:r>
            <a:r>
              <a:rPr lang="en-US" sz="2200" spc="-10" dirty="0">
                <a:solidFill>
                  <a:srgbClr val="252525"/>
                </a:solidFill>
                <a:latin typeface="Calibri Light"/>
                <a:cs typeface="Calibri Light"/>
              </a:rPr>
              <a:t>weren’t able to</a:t>
            </a:r>
            <a:r>
              <a:rPr sz="2200" b="0" spc="-10" dirty="0">
                <a:solidFill>
                  <a:srgbClr val="252525"/>
                </a:solidFill>
                <a:latin typeface="Calibri Light"/>
                <a:cs typeface="Calibri Light"/>
              </a:rPr>
              <a:t> </a:t>
            </a:r>
            <a:r>
              <a:rPr sz="2200" b="0" dirty="0">
                <a:solidFill>
                  <a:srgbClr val="252525"/>
                </a:solidFill>
                <a:latin typeface="Calibri Light"/>
                <a:cs typeface="Calibri Light"/>
              </a:rPr>
              <a:t>submit</a:t>
            </a:r>
            <a:r>
              <a:rPr sz="2200" b="0" spc="-65" dirty="0">
                <a:solidFill>
                  <a:srgbClr val="252525"/>
                </a:solidFill>
                <a:latin typeface="Calibri Light"/>
                <a:cs typeface="Calibri Light"/>
              </a:rPr>
              <a:t> </a:t>
            </a:r>
            <a:r>
              <a:rPr sz="2200" b="0" spc="-25" dirty="0">
                <a:solidFill>
                  <a:srgbClr val="252525"/>
                </a:solidFill>
                <a:latin typeface="Calibri Light"/>
                <a:cs typeface="Calibri Light"/>
              </a:rPr>
              <a:t>it.</a:t>
            </a:r>
            <a:endParaRPr sz="2200" dirty="0">
              <a:latin typeface="Calibri Light"/>
              <a:cs typeface="Calibri Light"/>
            </a:endParaRPr>
          </a:p>
        </p:txBody>
      </p:sp>
      <p:pic>
        <p:nvPicPr>
          <p:cNvPr id="5" name="Audio 4" descr="Narration Enabled Icon">
            <a:hlinkClick r:id="" action="ppaction://media"/>
            <a:extLst>
              <a:ext uri="{FF2B5EF4-FFF2-40B4-BE49-F238E27FC236}">
                <a16:creationId xmlns:a16="http://schemas.microsoft.com/office/drawing/2014/main" id="{1AF47E13-602B-0283-7144-42FB3EB8AB7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4EA44BD-B9E9-4131-A3DF-0857ADC9CC62}" label="Slide10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0226"/>
    </mc:Choice>
    <mc:Fallback xmlns="">
      <p:transition spd="slow" advTm="8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99465" rIns="0" bIns="0" rtlCol="0">
            <a:spAutoFit/>
          </a:bodyPr>
          <a:lstStyle/>
          <a:p>
            <a:pPr marL="243204">
              <a:lnSpc>
                <a:spcPct val="100000"/>
              </a:lnSpc>
              <a:spcBef>
                <a:spcPts val="100"/>
              </a:spcBef>
            </a:pPr>
            <a:r>
              <a:rPr spc="-80" dirty="0">
                <a:solidFill>
                  <a:srgbClr val="006260"/>
                </a:solidFill>
              </a:rPr>
              <a:t>UA</a:t>
            </a:r>
            <a:r>
              <a:rPr lang="en-US" spc="-80" dirty="0">
                <a:solidFill>
                  <a:srgbClr val="006260"/>
                </a:solidFill>
              </a:rPr>
              <a:t>'</a:t>
            </a:r>
            <a:r>
              <a:rPr spc="-80" dirty="0">
                <a:solidFill>
                  <a:srgbClr val="006260"/>
                </a:solidFill>
              </a:rPr>
              <a:t>s</a:t>
            </a:r>
            <a:r>
              <a:rPr spc="-250" dirty="0">
                <a:solidFill>
                  <a:srgbClr val="006260"/>
                </a:solidFill>
              </a:rPr>
              <a:t> </a:t>
            </a:r>
            <a:r>
              <a:rPr spc="-110" dirty="0">
                <a:solidFill>
                  <a:srgbClr val="006260"/>
                </a:solidFill>
              </a:rPr>
              <a:t>Continued</a:t>
            </a:r>
            <a:r>
              <a:rPr lang="en-US" spc="-110" dirty="0">
                <a:solidFill>
                  <a:srgbClr val="006260"/>
                </a:solidFill>
              </a:rPr>
              <a:t> (3)</a:t>
            </a:r>
            <a:endParaRPr spc="-110" dirty="0">
              <a:solidFill>
                <a:srgbClr val="006260"/>
              </a:solidFill>
            </a:endParaRPr>
          </a:p>
        </p:txBody>
      </p:sp>
      <p:sp>
        <p:nvSpPr>
          <p:cNvPr id="3" name="object 3"/>
          <p:cNvSpPr txBox="1">
            <a:spLocks noGrp="1"/>
          </p:cNvSpPr>
          <p:nvPr>
            <p:ph type="body" idx="1"/>
          </p:nvPr>
        </p:nvSpPr>
        <p:spPr>
          <a:xfrm>
            <a:off x="677367" y="1911223"/>
            <a:ext cx="7785734" cy="4495846"/>
          </a:xfrm>
          <a:prstGeom prst="rect">
            <a:avLst/>
          </a:prstGeom>
        </p:spPr>
        <p:txBody>
          <a:bodyPr vert="horz" wrap="square" lIns="0" tIns="12065" rIns="0" bIns="0" rtlCol="0">
            <a:spAutoFit/>
          </a:bodyPr>
          <a:lstStyle/>
          <a:p>
            <a:pPr marL="12700">
              <a:lnSpc>
                <a:spcPts val="2180"/>
              </a:lnSpc>
              <a:spcBef>
                <a:spcPts val="95"/>
              </a:spcBef>
            </a:pPr>
            <a:r>
              <a:rPr lang="en-US" spc="-25" dirty="0"/>
              <a:t>You</a:t>
            </a:r>
            <a:r>
              <a:rPr lang="en-US" spc="-75" dirty="0"/>
              <a:t> </a:t>
            </a:r>
            <a:r>
              <a:rPr lang="en-US" dirty="0"/>
              <a:t>may</a:t>
            </a:r>
            <a:r>
              <a:rPr lang="en-US" spc="-75" dirty="0"/>
              <a:t> </a:t>
            </a:r>
            <a:r>
              <a:rPr lang="en-US" dirty="0"/>
              <a:t>submit</a:t>
            </a:r>
            <a:r>
              <a:rPr lang="en-US" spc="-90" dirty="0"/>
              <a:t> </a:t>
            </a:r>
            <a:r>
              <a:rPr lang="en-US" dirty="0"/>
              <a:t>your</a:t>
            </a:r>
            <a:r>
              <a:rPr lang="en-US" spc="-80" dirty="0"/>
              <a:t> </a:t>
            </a:r>
            <a:r>
              <a:rPr lang="en-US" dirty="0"/>
              <a:t>UA's</a:t>
            </a:r>
            <a:r>
              <a:rPr lang="en-US" spc="-65" dirty="0"/>
              <a:t> </a:t>
            </a:r>
            <a:r>
              <a:rPr lang="en-US" dirty="0"/>
              <a:t>at any</a:t>
            </a:r>
            <a:r>
              <a:rPr lang="en-US" spc="-75" dirty="0"/>
              <a:t> other </a:t>
            </a:r>
            <a:r>
              <a:rPr lang="en-US" dirty="0"/>
              <a:t>testing</a:t>
            </a:r>
            <a:r>
              <a:rPr lang="en-US" spc="-70" dirty="0"/>
              <a:t> facility</a:t>
            </a:r>
            <a:r>
              <a:rPr lang="en-US" dirty="0"/>
              <a:t>.</a:t>
            </a:r>
            <a:r>
              <a:rPr lang="en-US" spc="-40" dirty="0"/>
              <a:t> </a:t>
            </a:r>
            <a:r>
              <a:rPr lang="en-US" spc="-35" dirty="0"/>
              <a:t>However,</a:t>
            </a:r>
            <a:r>
              <a:rPr lang="en-US" spc="-55" dirty="0"/>
              <a:t> </a:t>
            </a:r>
            <a:r>
              <a:rPr lang="en-US" spc="-20" dirty="0"/>
              <a:t>your </a:t>
            </a:r>
            <a:r>
              <a:rPr lang="en-US" dirty="0"/>
              <a:t>UA</a:t>
            </a:r>
            <a:r>
              <a:rPr lang="en-US" spc="-40" dirty="0"/>
              <a:t> </a:t>
            </a:r>
            <a:r>
              <a:rPr lang="en-US" dirty="0"/>
              <a:t>ID</a:t>
            </a:r>
            <a:r>
              <a:rPr lang="en-US" spc="-45" dirty="0"/>
              <a:t> </a:t>
            </a:r>
            <a:r>
              <a:rPr lang="en-US" dirty="0"/>
              <a:t>Number</a:t>
            </a:r>
            <a:r>
              <a:rPr lang="en-US" spc="-60" dirty="0"/>
              <a:t> </a:t>
            </a:r>
            <a:r>
              <a:rPr lang="en-US" dirty="0"/>
              <a:t>is</a:t>
            </a:r>
            <a:r>
              <a:rPr lang="en-US" spc="-45" dirty="0"/>
              <a:t> </a:t>
            </a:r>
            <a:r>
              <a:rPr lang="en-US" dirty="0"/>
              <a:t>only</a:t>
            </a:r>
            <a:r>
              <a:rPr lang="en-US" spc="-40" dirty="0"/>
              <a:t> </a:t>
            </a:r>
            <a:r>
              <a:rPr lang="en-US" dirty="0"/>
              <a:t>valid</a:t>
            </a:r>
            <a:r>
              <a:rPr lang="en-US" spc="-40" dirty="0"/>
              <a:t> </a:t>
            </a:r>
            <a:r>
              <a:rPr lang="en-US" dirty="0"/>
              <a:t>at</a:t>
            </a:r>
            <a:r>
              <a:rPr lang="en-US" spc="-55" dirty="0"/>
              <a:t> Intervention</a:t>
            </a:r>
            <a:r>
              <a:rPr lang="en-US" spc="-30" dirty="0"/>
              <a:t> </a:t>
            </a:r>
            <a:r>
              <a:rPr lang="en-US" dirty="0"/>
              <a:t>locations.</a:t>
            </a:r>
            <a:r>
              <a:rPr lang="en-US" spc="-15" dirty="0"/>
              <a:t> </a:t>
            </a:r>
            <a:r>
              <a:rPr lang="en-US" dirty="0"/>
              <a:t>If</a:t>
            </a:r>
            <a:r>
              <a:rPr lang="en-US" spc="-45" dirty="0"/>
              <a:t> </a:t>
            </a:r>
            <a:r>
              <a:rPr lang="en-US" dirty="0"/>
              <a:t>you</a:t>
            </a:r>
            <a:r>
              <a:rPr lang="en-US" spc="-50" dirty="0"/>
              <a:t> </a:t>
            </a:r>
            <a:r>
              <a:rPr lang="en-US" dirty="0"/>
              <a:t>submit</a:t>
            </a:r>
            <a:r>
              <a:rPr lang="en-US" spc="-60" dirty="0"/>
              <a:t> </a:t>
            </a:r>
            <a:r>
              <a:rPr lang="en-US" dirty="0"/>
              <a:t>at</a:t>
            </a:r>
            <a:r>
              <a:rPr lang="en-US" spc="-40" dirty="0"/>
              <a:t> </a:t>
            </a:r>
            <a:r>
              <a:rPr lang="en-US" spc="-10" dirty="0"/>
              <a:t>another </a:t>
            </a:r>
            <a:r>
              <a:rPr lang="en-US" dirty="0"/>
              <a:t>location,</a:t>
            </a:r>
            <a:r>
              <a:rPr lang="en-US" spc="-10" dirty="0"/>
              <a:t> </a:t>
            </a:r>
            <a:r>
              <a:rPr lang="en-US" dirty="0"/>
              <a:t>you</a:t>
            </a:r>
            <a:r>
              <a:rPr lang="en-US" spc="-50" dirty="0"/>
              <a:t> </a:t>
            </a:r>
            <a:r>
              <a:rPr lang="en-US" dirty="0"/>
              <a:t>will</a:t>
            </a:r>
            <a:r>
              <a:rPr lang="en-US" spc="-30" dirty="0"/>
              <a:t> </a:t>
            </a:r>
            <a:r>
              <a:rPr lang="en-US" dirty="0"/>
              <a:t>tell</a:t>
            </a:r>
            <a:r>
              <a:rPr lang="en-US" spc="-30" dirty="0"/>
              <a:t> </a:t>
            </a:r>
            <a:r>
              <a:rPr lang="en-US" dirty="0"/>
              <a:t>them</a:t>
            </a:r>
            <a:r>
              <a:rPr lang="en-US" spc="-50" dirty="0"/>
              <a:t> </a:t>
            </a:r>
            <a:r>
              <a:rPr lang="en-US" dirty="0"/>
              <a:t>you</a:t>
            </a:r>
            <a:r>
              <a:rPr lang="en-US" spc="-50" dirty="0"/>
              <a:t> </a:t>
            </a:r>
            <a:r>
              <a:rPr lang="en-US" dirty="0"/>
              <a:t>are</a:t>
            </a:r>
            <a:r>
              <a:rPr lang="en-US" spc="-25" dirty="0"/>
              <a:t> </a:t>
            </a:r>
            <a:r>
              <a:rPr lang="en-US" dirty="0"/>
              <a:t>a</a:t>
            </a:r>
            <a:r>
              <a:rPr lang="en-US" spc="-65" dirty="0"/>
              <a:t> </a:t>
            </a:r>
            <a:r>
              <a:rPr lang="en-US" u="sng" spc="-25" dirty="0">
                <a:uFill>
                  <a:solidFill>
                    <a:srgbClr val="252525"/>
                  </a:solidFill>
                </a:uFill>
              </a:rPr>
              <a:t>walk-</a:t>
            </a:r>
            <a:r>
              <a:rPr lang="en-US" u="sng" dirty="0">
                <a:uFill>
                  <a:solidFill>
                    <a:srgbClr val="252525"/>
                  </a:solidFill>
                </a:uFill>
              </a:rPr>
              <a:t>in</a:t>
            </a:r>
            <a:r>
              <a:rPr lang="en-US" u="sng" spc="-30" dirty="0">
                <a:uFill>
                  <a:solidFill>
                    <a:srgbClr val="252525"/>
                  </a:solidFill>
                </a:uFill>
              </a:rPr>
              <a:t> </a:t>
            </a:r>
            <a:r>
              <a:rPr lang="en-US" u="sng" spc="-10" dirty="0">
                <a:uFill>
                  <a:solidFill>
                    <a:srgbClr val="252525"/>
                  </a:solidFill>
                </a:uFill>
              </a:rPr>
              <a:t>client. It</a:t>
            </a:r>
            <a:r>
              <a:rPr lang="en-US" spc="-20" dirty="0"/>
              <a:t> </a:t>
            </a:r>
            <a:r>
              <a:rPr lang="en-US" dirty="0"/>
              <a:t>is</a:t>
            </a:r>
            <a:r>
              <a:rPr lang="en-US" spc="-25" dirty="0"/>
              <a:t> </a:t>
            </a:r>
            <a:r>
              <a:rPr lang="en-US" dirty="0"/>
              <a:t>then</a:t>
            </a:r>
            <a:r>
              <a:rPr lang="en-US" spc="-25" dirty="0"/>
              <a:t> </a:t>
            </a:r>
            <a:r>
              <a:rPr lang="en-US" spc="-20" dirty="0"/>
              <a:t>your </a:t>
            </a:r>
            <a:r>
              <a:rPr lang="en-US" spc="-10" dirty="0"/>
              <a:t>responsibility</a:t>
            </a:r>
            <a:r>
              <a:rPr lang="en-US" spc="-30" dirty="0"/>
              <a:t> </a:t>
            </a:r>
            <a:r>
              <a:rPr lang="en-US" dirty="0"/>
              <a:t>to</a:t>
            </a:r>
            <a:r>
              <a:rPr lang="en-US" spc="-65" dirty="0"/>
              <a:t> </a:t>
            </a:r>
            <a:r>
              <a:rPr lang="en-US" dirty="0"/>
              <a:t>make</a:t>
            </a:r>
            <a:r>
              <a:rPr lang="en-US" spc="-60" dirty="0"/>
              <a:t> </a:t>
            </a:r>
            <a:r>
              <a:rPr lang="en-US" dirty="0"/>
              <a:t>sure</a:t>
            </a:r>
            <a:r>
              <a:rPr lang="en-US" spc="-65" dirty="0"/>
              <a:t> </a:t>
            </a:r>
            <a:r>
              <a:rPr lang="en-US" dirty="0"/>
              <a:t>those</a:t>
            </a:r>
            <a:r>
              <a:rPr lang="en-US" spc="-65" dirty="0"/>
              <a:t> </a:t>
            </a:r>
            <a:r>
              <a:rPr lang="en-US" dirty="0"/>
              <a:t>results</a:t>
            </a:r>
            <a:r>
              <a:rPr lang="en-US" spc="-50" dirty="0"/>
              <a:t> </a:t>
            </a:r>
            <a:r>
              <a:rPr lang="en-US" dirty="0"/>
              <a:t>are</a:t>
            </a:r>
            <a:r>
              <a:rPr lang="en-US" spc="-60" dirty="0"/>
              <a:t> </a:t>
            </a:r>
            <a:r>
              <a:rPr lang="en-US" dirty="0"/>
              <a:t>sent</a:t>
            </a:r>
            <a:r>
              <a:rPr lang="en-US" spc="-65" dirty="0"/>
              <a:t> </a:t>
            </a:r>
            <a:r>
              <a:rPr lang="en-US" dirty="0"/>
              <a:t>to</a:t>
            </a:r>
            <a:r>
              <a:rPr lang="en-US" spc="-60" dirty="0"/>
              <a:t> </a:t>
            </a:r>
            <a:r>
              <a:rPr lang="en-US" dirty="0"/>
              <a:t>your</a:t>
            </a:r>
            <a:r>
              <a:rPr lang="en-US" spc="-65" dirty="0"/>
              <a:t> </a:t>
            </a:r>
            <a:r>
              <a:rPr lang="en-US" spc="-20" dirty="0"/>
              <a:t>Case</a:t>
            </a:r>
          </a:p>
          <a:p>
            <a:pPr marL="12700" marR="23495">
              <a:lnSpc>
                <a:spcPct val="65000"/>
              </a:lnSpc>
              <a:spcBef>
                <a:spcPts val="459"/>
              </a:spcBef>
            </a:pPr>
            <a:r>
              <a:rPr lang="en-US" spc="-30" dirty="0"/>
              <a:t>Manager.</a:t>
            </a:r>
            <a:r>
              <a:rPr lang="en-US" spc="-40" dirty="0"/>
              <a:t> </a:t>
            </a:r>
            <a:r>
              <a:rPr lang="en-US" dirty="0"/>
              <a:t>They</a:t>
            </a:r>
            <a:r>
              <a:rPr lang="en-US" spc="-45" dirty="0"/>
              <a:t> </a:t>
            </a:r>
            <a:r>
              <a:rPr lang="en-US" dirty="0"/>
              <a:t>can</a:t>
            </a:r>
            <a:r>
              <a:rPr lang="en-US" spc="-55" dirty="0"/>
              <a:t> </a:t>
            </a:r>
            <a:r>
              <a:rPr lang="en-US" dirty="0"/>
              <a:t>be</a:t>
            </a:r>
            <a:r>
              <a:rPr lang="en-US" spc="-80" dirty="0"/>
              <a:t> </a:t>
            </a:r>
            <a:r>
              <a:rPr lang="en-US" dirty="0">
                <a:uFill>
                  <a:solidFill>
                    <a:srgbClr val="252525"/>
                  </a:solidFill>
                </a:uFill>
              </a:rPr>
              <a:t>emailed</a:t>
            </a:r>
            <a:r>
              <a:rPr lang="en-US" spc="-35" dirty="0">
                <a:uFill>
                  <a:solidFill>
                    <a:srgbClr val="252525"/>
                  </a:solidFill>
                </a:uFill>
              </a:rPr>
              <a:t> </a:t>
            </a:r>
            <a:r>
              <a:rPr lang="en-US" dirty="0">
                <a:uFill>
                  <a:solidFill>
                    <a:srgbClr val="252525"/>
                  </a:solidFill>
                </a:uFill>
              </a:rPr>
              <a:t>to</a:t>
            </a:r>
            <a:r>
              <a:rPr lang="en-US" spc="-50" dirty="0">
                <a:uFill>
                  <a:solidFill>
                    <a:srgbClr val="252525"/>
                  </a:solidFill>
                </a:uFill>
              </a:rPr>
              <a:t> </a:t>
            </a:r>
            <a:r>
              <a:rPr lang="en-US" dirty="0">
                <a:uFill>
                  <a:solidFill>
                    <a:srgbClr val="252525"/>
                  </a:solidFill>
                </a:uFill>
              </a:rPr>
              <a:t>the</a:t>
            </a:r>
            <a:r>
              <a:rPr lang="en-US" spc="-70" dirty="0">
                <a:uFill>
                  <a:solidFill>
                    <a:srgbClr val="252525"/>
                  </a:solidFill>
                </a:uFill>
              </a:rPr>
              <a:t> </a:t>
            </a:r>
            <a:r>
              <a:rPr lang="en-US" dirty="0">
                <a:uFill>
                  <a:solidFill>
                    <a:srgbClr val="252525"/>
                  </a:solidFill>
                </a:uFill>
              </a:rPr>
              <a:t>email</a:t>
            </a:r>
            <a:r>
              <a:rPr lang="en-US" spc="-45" dirty="0">
                <a:uFill>
                  <a:solidFill>
                    <a:srgbClr val="252525"/>
                  </a:solidFill>
                </a:uFill>
              </a:rPr>
              <a:t> </a:t>
            </a:r>
            <a:r>
              <a:rPr lang="en-US" dirty="0">
                <a:uFill>
                  <a:solidFill>
                    <a:srgbClr val="252525"/>
                  </a:solidFill>
                </a:uFill>
              </a:rPr>
              <a:t>address</a:t>
            </a:r>
            <a:r>
              <a:rPr lang="en-US" spc="-50" dirty="0">
                <a:uFill>
                  <a:solidFill>
                    <a:srgbClr val="252525"/>
                  </a:solidFill>
                </a:uFill>
              </a:rPr>
              <a:t> </a:t>
            </a:r>
            <a:r>
              <a:rPr lang="en-US" spc="-10" dirty="0">
                <a:uFill>
                  <a:solidFill>
                    <a:srgbClr val="252525"/>
                  </a:solidFill>
                </a:uFill>
              </a:rPr>
              <a:t>provided</a:t>
            </a:r>
            <a:r>
              <a:rPr lang="en-US" spc="-50" dirty="0">
                <a:uFill>
                  <a:solidFill>
                    <a:srgbClr val="252525"/>
                  </a:solidFill>
                </a:uFill>
              </a:rPr>
              <a:t> </a:t>
            </a:r>
            <a:r>
              <a:rPr lang="en-US" dirty="0"/>
              <a:t>on</a:t>
            </a:r>
            <a:r>
              <a:rPr lang="en-US" spc="-55" dirty="0"/>
              <a:t> </a:t>
            </a:r>
            <a:r>
              <a:rPr lang="en-US" spc="-20" dirty="0"/>
              <a:t>your </a:t>
            </a:r>
            <a:r>
              <a:rPr lang="en-US" dirty="0"/>
              <a:t>paperwork</a:t>
            </a:r>
            <a:r>
              <a:rPr lang="en-US" spc="-25" dirty="0"/>
              <a:t> </a:t>
            </a:r>
            <a:r>
              <a:rPr lang="en-US" dirty="0"/>
              <a:t>by</a:t>
            </a:r>
            <a:r>
              <a:rPr lang="en-US" spc="-55" dirty="0"/>
              <a:t> </a:t>
            </a:r>
            <a:r>
              <a:rPr lang="en-US" dirty="0"/>
              <a:t>either</a:t>
            </a:r>
            <a:r>
              <a:rPr lang="en-US" spc="-40" dirty="0"/>
              <a:t> </a:t>
            </a:r>
            <a:r>
              <a:rPr lang="en-US" dirty="0"/>
              <a:t>yourself</a:t>
            </a:r>
            <a:r>
              <a:rPr lang="en-US" spc="-40" dirty="0"/>
              <a:t> </a:t>
            </a:r>
            <a:r>
              <a:rPr lang="en-US" dirty="0"/>
              <a:t>or</a:t>
            </a:r>
            <a:r>
              <a:rPr lang="en-US" spc="-50" dirty="0"/>
              <a:t> </a:t>
            </a:r>
            <a:r>
              <a:rPr lang="en-US" dirty="0"/>
              <a:t>the</a:t>
            </a:r>
            <a:r>
              <a:rPr lang="en-US" spc="-75" dirty="0"/>
              <a:t> </a:t>
            </a:r>
            <a:r>
              <a:rPr lang="en-US" dirty="0"/>
              <a:t>UA </a:t>
            </a:r>
            <a:r>
              <a:rPr lang="en-US" spc="-10" dirty="0"/>
              <a:t>testing facility.</a:t>
            </a:r>
          </a:p>
          <a:p>
            <a:pPr marL="12700">
              <a:lnSpc>
                <a:spcPts val="2180"/>
              </a:lnSpc>
              <a:spcBef>
                <a:spcPts val="385"/>
              </a:spcBef>
              <a:tabLst>
                <a:tab pos="5342255" algn="l"/>
              </a:tabLst>
            </a:pPr>
            <a:endParaRPr lang="en-US" dirty="0"/>
          </a:p>
          <a:p>
            <a:pPr marL="12700">
              <a:lnSpc>
                <a:spcPts val="2180"/>
              </a:lnSpc>
              <a:spcBef>
                <a:spcPts val="385"/>
              </a:spcBef>
              <a:tabLst>
                <a:tab pos="5342255" algn="l"/>
              </a:tabLst>
            </a:pPr>
            <a:r>
              <a:rPr lang="en-US" dirty="0"/>
              <a:t>All</a:t>
            </a:r>
            <a:r>
              <a:rPr lang="en-US" spc="-45" dirty="0"/>
              <a:t> </a:t>
            </a:r>
            <a:r>
              <a:rPr lang="en-US" dirty="0"/>
              <a:t>UA'S</a:t>
            </a:r>
            <a:r>
              <a:rPr lang="en-US" spc="-30" dirty="0"/>
              <a:t> </a:t>
            </a:r>
            <a:r>
              <a:rPr lang="en-US" dirty="0"/>
              <a:t>must</a:t>
            </a:r>
            <a:r>
              <a:rPr lang="en-US" spc="-60" dirty="0"/>
              <a:t> </a:t>
            </a:r>
            <a:r>
              <a:rPr lang="en-US" dirty="0"/>
              <a:t>be</a:t>
            </a:r>
            <a:r>
              <a:rPr lang="en-US" spc="-40" dirty="0"/>
              <a:t> </a:t>
            </a:r>
            <a:r>
              <a:rPr lang="en-US" dirty="0"/>
              <a:t>a</a:t>
            </a:r>
            <a:r>
              <a:rPr lang="en-US" spc="-55" dirty="0"/>
              <a:t> </a:t>
            </a:r>
            <a:r>
              <a:rPr lang="en-US" b="1" spc="-55" dirty="0">
                <a:uFill>
                  <a:solidFill>
                    <a:srgbClr val="252525"/>
                  </a:solidFill>
                </a:uFill>
              </a:rPr>
              <a:t>9 </a:t>
            </a:r>
            <a:r>
              <a:rPr lang="en-US" b="1" dirty="0">
                <a:uFill>
                  <a:solidFill>
                    <a:srgbClr val="252525"/>
                  </a:solidFill>
                </a:uFill>
              </a:rPr>
              <a:t>panel</a:t>
            </a:r>
            <a:r>
              <a:rPr lang="en-US" b="1" spc="-40" dirty="0">
                <a:uFill>
                  <a:solidFill>
                    <a:srgbClr val="252525"/>
                  </a:solidFill>
                </a:uFill>
              </a:rPr>
              <a:t> </a:t>
            </a:r>
            <a:r>
              <a:rPr lang="en-US" b="1" dirty="0">
                <a:uFill>
                  <a:solidFill>
                    <a:srgbClr val="252525"/>
                  </a:solidFill>
                </a:uFill>
              </a:rPr>
              <a:t>UA</a:t>
            </a:r>
            <a:r>
              <a:rPr lang="en-US" b="1" spc="-35" dirty="0">
                <a:uFill>
                  <a:solidFill>
                    <a:srgbClr val="252525"/>
                  </a:solidFill>
                </a:uFill>
              </a:rPr>
              <a:t> </a:t>
            </a:r>
            <a:r>
              <a:rPr lang="en-US" b="1" dirty="0">
                <a:uFill>
                  <a:solidFill>
                    <a:srgbClr val="252525"/>
                  </a:solidFill>
                </a:uFill>
              </a:rPr>
              <a:t>with</a:t>
            </a:r>
            <a:r>
              <a:rPr lang="en-US" b="1" spc="-40" dirty="0">
                <a:uFill>
                  <a:solidFill>
                    <a:srgbClr val="252525"/>
                  </a:solidFill>
                </a:uFill>
              </a:rPr>
              <a:t> </a:t>
            </a:r>
            <a:r>
              <a:rPr lang="en-US" b="1" dirty="0">
                <a:uFill>
                  <a:solidFill>
                    <a:srgbClr val="252525"/>
                  </a:solidFill>
                </a:uFill>
              </a:rPr>
              <a:t>ETG</a:t>
            </a:r>
            <a:r>
              <a:rPr lang="en-US" b="1" spc="-45" dirty="0">
                <a:uFill>
                  <a:solidFill>
                    <a:srgbClr val="252525"/>
                  </a:solidFill>
                </a:uFill>
              </a:rPr>
              <a:t> </a:t>
            </a:r>
            <a:r>
              <a:rPr lang="en-US" b="1" spc="-10" dirty="0">
                <a:uFill>
                  <a:solidFill>
                    <a:srgbClr val="252525"/>
                  </a:solidFill>
                </a:uFill>
              </a:rPr>
              <a:t>testing included, must be observed, and they must be sent to a lab</a:t>
            </a:r>
            <a:r>
              <a:rPr lang="en-US" b="1" spc="-10" dirty="0"/>
              <a:t>. </a:t>
            </a:r>
            <a:r>
              <a:rPr lang="en-US" spc="-35" dirty="0"/>
              <a:t>You</a:t>
            </a:r>
            <a:r>
              <a:rPr lang="en-US" spc="-60" dirty="0"/>
              <a:t> </a:t>
            </a:r>
            <a:r>
              <a:rPr lang="en-US" dirty="0"/>
              <a:t>should</a:t>
            </a:r>
            <a:r>
              <a:rPr lang="en-US" spc="-70" dirty="0"/>
              <a:t> </a:t>
            </a:r>
            <a:r>
              <a:rPr lang="en-US" dirty="0"/>
              <a:t>also</a:t>
            </a:r>
            <a:r>
              <a:rPr lang="en-US" spc="-60" dirty="0"/>
              <a:t> </a:t>
            </a:r>
            <a:r>
              <a:rPr lang="en-US" spc="-20" dirty="0"/>
              <a:t>keep </a:t>
            </a:r>
            <a:r>
              <a:rPr lang="en-US" dirty="0"/>
              <a:t>your</a:t>
            </a:r>
            <a:r>
              <a:rPr lang="en-US" spc="-60" dirty="0"/>
              <a:t> </a:t>
            </a:r>
            <a:r>
              <a:rPr lang="en-US" dirty="0"/>
              <a:t>Case</a:t>
            </a:r>
            <a:r>
              <a:rPr lang="en-US" spc="-65" dirty="0"/>
              <a:t> </a:t>
            </a:r>
            <a:r>
              <a:rPr lang="en-US" dirty="0"/>
              <a:t>Manager</a:t>
            </a:r>
            <a:r>
              <a:rPr lang="en-US" spc="-45" dirty="0"/>
              <a:t> </a:t>
            </a:r>
            <a:r>
              <a:rPr lang="en-US" dirty="0"/>
              <a:t>informed</a:t>
            </a:r>
            <a:r>
              <a:rPr lang="en-US" spc="-45" dirty="0"/>
              <a:t> </a:t>
            </a:r>
            <a:r>
              <a:rPr lang="en-US" dirty="0"/>
              <a:t>of</a:t>
            </a:r>
            <a:r>
              <a:rPr lang="en-US" spc="-65" dirty="0"/>
              <a:t> </a:t>
            </a:r>
            <a:r>
              <a:rPr lang="en-US" dirty="0"/>
              <a:t>where</a:t>
            </a:r>
            <a:r>
              <a:rPr lang="en-US" spc="-45" dirty="0"/>
              <a:t> </a:t>
            </a:r>
            <a:r>
              <a:rPr lang="en-US" dirty="0"/>
              <a:t>you</a:t>
            </a:r>
            <a:r>
              <a:rPr lang="en-US" spc="-65" dirty="0"/>
              <a:t> </a:t>
            </a:r>
            <a:r>
              <a:rPr lang="en-US" dirty="0"/>
              <a:t>submit</a:t>
            </a:r>
            <a:r>
              <a:rPr lang="en-US" spc="-75" dirty="0"/>
              <a:t> </a:t>
            </a:r>
            <a:r>
              <a:rPr lang="en-US" dirty="0"/>
              <a:t>your</a:t>
            </a:r>
            <a:r>
              <a:rPr lang="en-US" spc="-60" dirty="0"/>
              <a:t> </a:t>
            </a:r>
            <a:r>
              <a:rPr lang="en-US" spc="-20" dirty="0"/>
              <a:t>UA's. </a:t>
            </a:r>
            <a:r>
              <a:rPr lang="en-US" dirty="0"/>
              <a:t>Keep</a:t>
            </a:r>
            <a:r>
              <a:rPr lang="en-US" spc="-80" dirty="0"/>
              <a:t> </a:t>
            </a:r>
            <a:r>
              <a:rPr lang="en-US" spc="-25" dirty="0"/>
              <a:t>in</a:t>
            </a:r>
          </a:p>
          <a:p>
            <a:pPr marL="12700">
              <a:lnSpc>
                <a:spcPts val="2180"/>
              </a:lnSpc>
            </a:pPr>
            <a:r>
              <a:rPr lang="en-US" dirty="0"/>
              <a:t>mind,</a:t>
            </a:r>
            <a:r>
              <a:rPr lang="en-US" spc="-90" dirty="0"/>
              <a:t> </a:t>
            </a:r>
            <a:r>
              <a:rPr lang="en-US" dirty="0"/>
              <a:t>other</a:t>
            </a:r>
            <a:r>
              <a:rPr lang="en-US" spc="-65" dirty="0"/>
              <a:t> </a:t>
            </a:r>
            <a:r>
              <a:rPr lang="en-US" dirty="0"/>
              <a:t>locations</a:t>
            </a:r>
            <a:r>
              <a:rPr lang="en-US" spc="-35" dirty="0"/>
              <a:t> may</a:t>
            </a:r>
            <a:r>
              <a:rPr lang="en-US" spc="-60" dirty="0"/>
              <a:t> </a:t>
            </a:r>
            <a:r>
              <a:rPr lang="en-US" dirty="0"/>
              <a:t>cost</a:t>
            </a:r>
            <a:r>
              <a:rPr lang="en-US" spc="-80" dirty="0"/>
              <a:t> </a:t>
            </a:r>
            <a:r>
              <a:rPr lang="en-US" dirty="0"/>
              <a:t>more</a:t>
            </a:r>
            <a:r>
              <a:rPr lang="en-US" spc="-60" dirty="0"/>
              <a:t> </a:t>
            </a:r>
            <a:r>
              <a:rPr lang="en-US" spc="-10" dirty="0"/>
              <a:t>money.</a:t>
            </a:r>
          </a:p>
          <a:p>
            <a:pPr marL="12700">
              <a:lnSpc>
                <a:spcPts val="2180"/>
              </a:lnSpc>
            </a:pPr>
            <a:endParaRPr lang="en-US" spc="-10" dirty="0"/>
          </a:p>
          <a:p>
            <a:pPr marL="12700">
              <a:lnSpc>
                <a:spcPts val="2180"/>
              </a:lnSpc>
              <a:spcBef>
                <a:spcPts val="375"/>
              </a:spcBef>
            </a:pPr>
            <a:r>
              <a:rPr lang="en-US" spc="-25" dirty="0"/>
              <a:t>Your</a:t>
            </a:r>
            <a:r>
              <a:rPr lang="en-US" spc="-55" dirty="0"/>
              <a:t> </a:t>
            </a:r>
            <a:r>
              <a:rPr lang="en-US" dirty="0"/>
              <a:t>UA</a:t>
            </a:r>
            <a:r>
              <a:rPr lang="en-US" spc="-50" dirty="0"/>
              <a:t> </a:t>
            </a:r>
            <a:r>
              <a:rPr lang="en-US" dirty="0"/>
              <a:t>must</a:t>
            </a:r>
            <a:r>
              <a:rPr lang="en-US" spc="-65" dirty="0"/>
              <a:t> </a:t>
            </a:r>
            <a:r>
              <a:rPr lang="en-US" dirty="0"/>
              <a:t>be</a:t>
            </a:r>
            <a:r>
              <a:rPr lang="en-US" spc="-55" dirty="0"/>
              <a:t> </a:t>
            </a:r>
            <a:r>
              <a:rPr lang="en-US" spc="-10" dirty="0"/>
              <a:t>submitted</a:t>
            </a:r>
            <a:r>
              <a:rPr lang="en-US" spc="-45" dirty="0"/>
              <a:t> </a:t>
            </a:r>
            <a:r>
              <a:rPr lang="en-US" dirty="0"/>
              <a:t>by</a:t>
            </a:r>
            <a:r>
              <a:rPr lang="en-US" spc="-55" dirty="0"/>
              <a:t> </a:t>
            </a:r>
            <a:r>
              <a:rPr lang="en-US" dirty="0"/>
              <a:t>midnight</a:t>
            </a:r>
            <a:r>
              <a:rPr lang="en-US" spc="-50" dirty="0"/>
              <a:t> </a:t>
            </a:r>
            <a:r>
              <a:rPr lang="en-US" dirty="0"/>
              <a:t>the</a:t>
            </a:r>
            <a:r>
              <a:rPr lang="en-US" spc="-65" dirty="0"/>
              <a:t> </a:t>
            </a:r>
            <a:r>
              <a:rPr lang="en-US" dirty="0"/>
              <a:t>day</a:t>
            </a:r>
            <a:r>
              <a:rPr lang="en-US" spc="-40" dirty="0"/>
              <a:t> </a:t>
            </a:r>
            <a:r>
              <a:rPr lang="en-US" dirty="0"/>
              <a:t>you</a:t>
            </a:r>
            <a:r>
              <a:rPr lang="en-US" spc="-60" dirty="0"/>
              <a:t> </a:t>
            </a:r>
            <a:r>
              <a:rPr lang="en-US" dirty="0"/>
              <a:t>are</a:t>
            </a:r>
            <a:r>
              <a:rPr lang="en-US" spc="-40" dirty="0"/>
              <a:t> </a:t>
            </a:r>
            <a:r>
              <a:rPr lang="en-US" spc="-10" dirty="0"/>
              <a:t>instructed</a:t>
            </a:r>
            <a:r>
              <a:rPr lang="en-US" spc="-50" dirty="0"/>
              <a:t> </a:t>
            </a:r>
            <a:r>
              <a:rPr lang="en-US" spc="-25" dirty="0"/>
              <a:t>to</a:t>
            </a:r>
          </a:p>
          <a:p>
            <a:pPr marL="12700">
              <a:lnSpc>
                <a:spcPts val="1714"/>
              </a:lnSpc>
              <a:tabLst>
                <a:tab pos="1645285" algn="l"/>
              </a:tabLst>
            </a:pPr>
            <a:r>
              <a:rPr lang="en-US" dirty="0"/>
              <a:t>provide</a:t>
            </a:r>
            <a:r>
              <a:rPr lang="en-US" spc="-55" dirty="0"/>
              <a:t> </a:t>
            </a:r>
            <a:r>
              <a:rPr lang="en-US" dirty="0"/>
              <a:t>a</a:t>
            </a:r>
            <a:r>
              <a:rPr lang="en-US" spc="-70" dirty="0"/>
              <a:t> </a:t>
            </a:r>
            <a:r>
              <a:rPr lang="en-US" spc="-25" dirty="0"/>
              <a:t>UA.</a:t>
            </a:r>
            <a:r>
              <a:rPr lang="en-US" dirty="0"/>
              <a:t>	The</a:t>
            </a:r>
            <a:r>
              <a:rPr lang="en-US" spc="-60" dirty="0"/>
              <a:t> </a:t>
            </a:r>
            <a:r>
              <a:rPr lang="en-US" dirty="0"/>
              <a:t>only</a:t>
            </a:r>
            <a:r>
              <a:rPr lang="en-US" spc="-55" dirty="0"/>
              <a:t> </a:t>
            </a:r>
            <a:r>
              <a:rPr lang="en-US" dirty="0"/>
              <a:t>location</a:t>
            </a:r>
            <a:r>
              <a:rPr lang="en-US" spc="-20" dirty="0"/>
              <a:t> </a:t>
            </a:r>
            <a:r>
              <a:rPr lang="en-US" dirty="0"/>
              <a:t>open</a:t>
            </a:r>
            <a:r>
              <a:rPr lang="en-US" spc="-65" dirty="0"/>
              <a:t> </a:t>
            </a:r>
            <a:r>
              <a:rPr lang="en-US" dirty="0"/>
              <a:t>this</a:t>
            </a:r>
            <a:r>
              <a:rPr lang="en-US" spc="-55" dirty="0"/>
              <a:t> </a:t>
            </a:r>
            <a:r>
              <a:rPr lang="en-US" dirty="0"/>
              <a:t>late</a:t>
            </a:r>
            <a:r>
              <a:rPr lang="en-US" spc="-45" dirty="0"/>
              <a:t> </a:t>
            </a:r>
            <a:r>
              <a:rPr lang="en-US" dirty="0"/>
              <a:t>is</a:t>
            </a:r>
            <a:r>
              <a:rPr lang="en-US" spc="-70" dirty="0"/>
              <a:t> </a:t>
            </a:r>
            <a:r>
              <a:rPr lang="en-US" dirty="0"/>
              <a:t>ICCS Kendall,</a:t>
            </a:r>
            <a:r>
              <a:rPr lang="en-US" spc="-70" dirty="0"/>
              <a:t> </a:t>
            </a:r>
            <a:r>
              <a:rPr lang="en-US" dirty="0"/>
              <a:t>located</a:t>
            </a:r>
            <a:r>
              <a:rPr lang="en-US" spc="-25" dirty="0"/>
              <a:t> </a:t>
            </a:r>
            <a:r>
              <a:rPr lang="en-US" dirty="0"/>
              <a:t>in</a:t>
            </a:r>
            <a:r>
              <a:rPr lang="en-US" spc="-50" dirty="0"/>
              <a:t> </a:t>
            </a:r>
            <a:r>
              <a:rPr lang="en-US" spc="-10" dirty="0"/>
              <a:t>Lakewood</a:t>
            </a:r>
            <a:r>
              <a:rPr lang="en-US" spc="-30" dirty="0"/>
              <a:t>. </a:t>
            </a:r>
            <a:r>
              <a:rPr lang="en-US" spc="-40" dirty="0"/>
              <a:t>You</a:t>
            </a:r>
            <a:r>
              <a:rPr lang="en-US" spc="-55" dirty="0"/>
              <a:t> </a:t>
            </a:r>
            <a:r>
              <a:rPr lang="en-US" dirty="0"/>
              <a:t>need</a:t>
            </a:r>
            <a:r>
              <a:rPr lang="en-US" spc="-50" dirty="0"/>
              <a:t> </a:t>
            </a:r>
            <a:r>
              <a:rPr lang="en-US" dirty="0"/>
              <a:t>to</a:t>
            </a:r>
            <a:r>
              <a:rPr lang="en-US" spc="-45" dirty="0"/>
              <a:t> </a:t>
            </a:r>
            <a:r>
              <a:rPr lang="en-US" dirty="0"/>
              <a:t>be</a:t>
            </a:r>
            <a:r>
              <a:rPr lang="en-US" spc="-55" dirty="0"/>
              <a:t> </a:t>
            </a:r>
            <a:r>
              <a:rPr lang="en-US" dirty="0"/>
              <a:t>there</a:t>
            </a:r>
            <a:r>
              <a:rPr lang="en-US" spc="-35" dirty="0"/>
              <a:t> </a:t>
            </a:r>
            <a:r>
              <a:rPr lang="en-US" dirty="0"/>
              <a:t>by</a:t>
            </a:r>
            <a:r>
              <a:rPr lang="en-US" spc="-45" dirty="0"/>
              <a:t> </a:t>
            </a:r>
            <a:r>
              <a:rPr lang="en-US" dirty="0"/>
              <a:t>11pm</a:t>
            </a:r>
            <a:r>
              <a:rPr lang="en-US" spc="-60" dirty="0"/>
              <a:t> </a:t>
            </a:r>
            <a:r>
              <a:rPr lang="en-US" dirty="0"/>
              <a:t>to</a:t>
            </a:r>
            <a:r>
              <a:rPr lang="en-US" spc="-45" dirty="0"/>
              <a:t> </a:t>
            </a:r>
            <a:r>
              <a:rPr lang="en-US" dirty="0"/>
              <a:t>have</a:t>
            </a:r>
            <a:r>
              <a:rPr lang="en-US" spc="-60" dirty="0"/>
              <a:t> </a:t>
            </a:r>
            <a:r>
              <a:rPr lang="en-US" dirty="0"/>
              <a:t>your</a:t>
            </a:r>
            <a:r>
              <a:rPr lang="en-US" spc="-60" dirty="0"/>
              <a:t> </a:t>
            </a:r>
            <a:r>
              <a:rPr lang="en-US" spc="-25" dirty="0"/>
              <a:t>UA</a:t>
            </a:r>
          </a:p>
          <a:p>
            <a:pPr marL="12700">
              <a:lnSpc>
                <a:spcPts val="2180"/>
              </a:lnSpc>
            </a:pPr>
            <a:r>
              <a:rPr lang="en-US" spc="-10" dirty="0"/>
              <a:t>submitted</a:t>
            </a:r>
            <a:r>
              <a:rPr lang="en-US" spc="-50" dirty="0"/>
              <a:t> </a:t>
            </a:r>
            <a:r>
              <a:rPr lang="en-US" dirty="0"/>
              <a:t>by</a:t>
            </a:r>
            <a:r>
              <a:rPr lang="en-US" spc="-50" dirty="0"/>
              <a:t> </a:t>
            </a:r>
            <a:r>
              <a:rPr lang="en-US" spc="-10" dirty="0"/>
              <a:t>midnight.</a:t>
            </a:r>
          </a:p>
        </p:txBody>
      </p:sp>
      <p:pic>
        <p:nvPicPr>
          <p:cNvPr id="10" name="Audio 9" descr="Narration Enabled Icon">
            <a:hlinkClick r:id="" action="ppaction://media"/>
            <a:extLst>
              <a:ext uri="{FF2B5EF4-FFF2-40B4-BE49-F238E27FC236}">
                <a16:creationId xmlns:a16="http://schemas.microsoft.com/office/drawing/2014/main" id="{2D4D743F-DE7E-6627-220B-5B2C89AC4BA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C387E9E-8353-46C2-8863-36AB2A89E100}" label="Slide11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1355"/>
    </mc:Choice>
    <mc:Fallback xmlns="">
      <p:transition spd="slow" advTm="7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1906" y="901395"/>
            <a:ext cx="2722880" cy="757555"/>
          </a:xfrm>
          <a:prstGeom prst="rect">
            <a:avLst/>
          </a:prstGeom>
        </p:spPr>
        <p:txBody>
          <a:bodyPr vert="horz" wrap="square" lIns="0" tIns="12700" rIns="0" bIns="0" rtlCol="0">
            <a:spAutoFit/>
          </a:bodyPr>
          <a:lstStyle/>
          <a:p>
            <a:pPr marL="12700">
              <a:lnSpc>
                <a:spcPct val="100000"/>
              </a:lnSpc>
              <a:spcBef>
                <a:spcPts val="100"/>
              </a:spcBef>
            </a:pPr>
            <a:r>
              <a:rPr spc="-114" dirty="0">
                <a:solidFill>
                  <a:srgbClr val="006260"/>
                </a:solidFill>
              </a:rPr>
              <a:t>Office</a:t>
            </a:r>
            <a:r>
              <a:rPr spc="-160" dirty="0">
                <a:solidFill>
                  <a:srgbClr val="006260"/>
                </a:solidFill>
              </a:rPr>
              <a:t> </a:t>
            </a:r>
            <a:r>
              <a:rPr spc="-110" dirty="0">
                <a:solidFill>
                  <a:srgbClr val="006260"/>
                </a:solidFill>
              </a:rPr>
              <a:t>Visits</a:t>
            </a:r>
          </a:p>
        </p:txBody>
      </p:sp>
      <p:sp>
        <p:nvSpPr>
          <p:cNvPr id="3" name="object 3"/>
          <p:cNvSpPr txBox="1"/>
          <p:nvPr/>
        </p:nvSpPr>
        <p:spPr>
          <a:xfrm>
            <a:off x="585927" y="1961514"/>
            <a:ext cx="7891780" cy="3469155"/>
          </a:xfrm>
          <a:prstGeom prst="rect">
            <a:avLst/>
          </a:prstGeom>
        </p:spPr>
        <p:txBody>
          <a:bodyPr vert="horz" wrap="square" lIns="0" tIns="62230" rIns="0" bIns="0" rtlCol="0">
            <a:spAutoFit/>
          </a:bodyPr>
          <a:lstStyle/>
          <a:p>
            <a:pPr marL="12700" marR="5080">
              <a:lnSpc>
                <a:spcPct val="85000"/>
              </a:lnSpc>
              <a:spcBef>
                <a:spcPts val="490"/>
              </a:spcBef>
              <a:tabLst>
                <a:tab pos="2959100" algn="l"/>
                <a:tab pos="3738879" algn="l"/>
              </a:tabLst>
            </a:pPr>
            <a:r>
              <a:rPr sz="2200" b="0" dirty="0">
                <a:solidFill>
                  <a:srgbClr val="252525"/>
                </a:solidFill>
                <a:latin typeface="Calibri Light"/>
                <a:cs typeface="Calibri Light"/>
              </a:rPr>
              <a:t>Based</a:t>
            </a:r>
            <a:r>
              <a:rPr sz="2200" b="0" spc="-60" dirty="0">
                <a:solidFill>
                  <a:srgbClr val="252525"/>
                </a:solidFill>
                <a:latin typeface="Calibri Light"/>
                <a:cs typeface="Calibri Light"/>
              </a:rPr>
              <a:t> </a:t>
            </a:r>
            <a:r>
              <a:rPr sz="2200" b="0" dirty="0">
                <a:solidFill>
                  <a:srgbClr val="252525"/>
                </a:solidFill>
                <a:latin typeface="Calibri Light"/>
                <a:cs typeface="Calibri Light"/>
              </a:rPr>
              <a:t>on</a:t>
            </a:r>
            <a:r>
              <a:rPr sz="2200" b="0" spc="-55" dirty="0">
                <a:solidFill>
                  <a:srgbClr val="252525"/>
                </a:solidFill>
                <a:latin typeface="Calibri Light"/>
                <a:cs typeface="Calibri Light"/>
              </a:rPr>
              <a:t> </a:t>
            </a:r>
            <a:r>
              <a:rPr sz="2200" b="0" dirty="0">
                <a:solidFill>
                  <a:srgbClr val="252525"/>
                </a:solidFill>
                <a:latin typeface="Calibri Light"/>
                <a:cs typeface="Calibri Light"/>
              </a:rPr>
              <a:t>your</a:t>
            </a:r>
            <a:r>
              <a:rPr sz="2200" b="0" spc="-60" dirty="0">
                <a:solidFill>
                  <a:srgbClr val="252525"/>
                </a:solidFill>
                <a:latin typeface="Calibri Light"/>
                <a:cs typeface="Calibri Light"/>
              </a:rPr>
              <a:t> </a:t>
            </a:r>
            <a:r>
              <a:rPr sz="2200" b="0" dirty="0">
                <a:solidFill>
                  <a:srgbClr val="252525"/>
                </a:solidFill>
                <a:latin typeface="Calibri Light"/>
                <a:cs typeface="Calibri Light"/>
              </a:rPr>
              <a:t>supervision</a:t>
            </a:r>
            <a:r>
              <a:rPr sz="2200" b="0" spc="-50" dirty="0">
                <a:solidFill>
                  <a:srgbClr val="252525"/>
                </a:solidFill>
                <a:latin typeface="Calibri Light"/>
                <a:cs typeface="Calibri Light"/>
              </a:rPr>
              <a:t> </a:t>
            </a:r>
            <a:r>
              <a:rPr sz="2200" b="0" dirty="0">
                <a:solidFill>
                  <a:srgbClr val="252525"/>
                </a:solidFill>
                <a:latin typeface="Calibri Light"/>
                <a:cs typeface="Calibri Light"/>
              </a:rPr>
              <a:t>level</a:t>
            </a:r>
            <a:r>
              <a:rPr sz="2200" b="0" spc="-45" dirty="0">
                <a:solidFill>
                  <a:srgbClr val="252525"/>
                </a:solidFill>
                <a:latin typeface="Calibri Light"/>
                <a:cs typeface="Calibri Light"/>
              </a:rPr>
              <a:t> </a:t>
            </a:r>
            <a:r>
              <a:rPr sz="2200" b="0" dirty="0">
                <a:solidFill>
                  <a:srgbClr val="252525"/>
                </a:solidFill>
                <a:latin typeface="Calibri Light"/>
                <a:cs typeface="Calibri Light"/>
              </a:rPr>
              <a:t>you</a:t>
            </a:r>
            <a:r>
              <a:rPr sz="2200" b="0" spc="-60" dirty="0">
                <a:solidFill>
                  <a:srgbClr val="252525"/>
                </a:solidFill>
                <a:latin typeface="Calibri Light"/>
                <a:cs typeface="Calibri Light"/>
              </a:rPr>
              <a:t> </a:t>
            </a:r>
            <a:r>
              <a:rPr sz="2200" b="0" dirty="0">
                <a:solidFill>
                  <a:srgbClr val="252525"/>
                </a:solidFill>
                <a:latin typeface="Calibri Light"/>
                <a:cs typeface="Calibri Light"/>
              </a:rPr>
              <a:t>will</a:t>
            </a:r>
            <a:r>
              <a:rPr sz="2200" b="0" spc="-45" dirty="0">
                <a:solidFill>
                  <a:srgbClr val="252525"/>
                </a:solidFill>
                <a:latin typeface="Calibri Light"/>
                <a:cs typeface="Calibri Light"/>
              </a:rPr>
              <a:t> </a:t>
            </a:r>
            <a:r>
              <a:rPr sz="2200" b="0" dirty="0">
                <a:solidFill>
                  <a:srgbClr val="252525"/>
                </a:solidFill>
                <a:latin typeface="Calibri Light"/>
                <a:cs typeface="Calibri Light"/>
              </a:rPr>
              <a:t>be</a:t>
            </a:r>
            <a:r>
              <a:rPr sz="2200" b="0" spc="-60" dirty="0">
                <a:solidFill>
                  <a:srgbClr val="252525"/>
                </a:solidFill>
                <a:latin typeface="Calibri Light"/>
                <a:cs typeface="Calibri Light"/>
              </a:rPr>
              <a:t> </a:t>
            </a:r>
            <a:r>
              <a:rPr sz="2200" b="0" dirty="0">
                <a:solidFill>
                  <a:srgbClr val="252525"/>
                </a:solidFill>
                <a:latin typeface="Calibri Light"/>
                <a:cs typeface="Calibri Light"/>
              </a:rPr>
              <a:t>scheduled</a:t>
            </a:r>
            <a:r>
              <a:rPr sz="2200" b="0" spc="-60" dirty="0">
                <a:solidFill>
                  <a:srgbClr val="252525"/>
                </a:solidFill>
                <a:latin typeface="Calibri Light"/>
                <a:cs typeface="Calibri Light"/>
              </a:rPr>
              <a:t> </a:t>
            </a:r>
            <a:r>
              <a:rPr sz="2200" b="0" dirty="0">
                <a:solidFill>
                  <a:srgbClr val="252525"/>
                </a:solidFill>
                <a:latin typeface="Calibri Light"/>
                <a:cs typeface="Calibri Light"/>
              </a:rPr>
              <a:t>for</a:t>
            </a:r>
            <a:r>
              <a:rPr sz="2200" b="0" spc="-50" dirty="0">
                <a:solidFill>
                  <a:srgbClr val="252525"/>
                </a:solidFill>
                <a:latin typeface="Calibri Light"/>
                <a:cs typeface="Calibri Light"/>
              </a:rPr>
              <a:t> </a:t>
            </a:r>
            <a:r>
              <a:rPr sz="2200" b="0" spc="-25" dirty="0">
                <a:solidFill>
                  <a:srgbClr val="252525"/>
                </a:solidFill>
                <a:latin typeface="Calibri Light"/>
                <a:cs typeface="Calibri Light"/>
              </a:rPr>
              <a:t>an </a:t>
            </a:r>
            <a:r>
              <a:rPr lang="en-US" sz="2200" spc="-25" dirty="0">
                <a:solidFill>
                  <a:srgbClr val="252525"/>
                </a:solidFill>
                <a:latin typeface="Calibri Light"/>
                <a:cs typeface="Calibri Light"/>
              </a:rPr>
              <a:t>o</a:t>
            </a:r>
            <a:r>
              <a:rPr sz="2200" b="0" dirty="0">
                <a:solidFill>
                  <a:srgbClr val="252525"/>
                </a:solidFill>
                <a:latin typeface="Calibri Light"/>
                <a:cs typeface="Calibri Light"/>
              </a:rPr>
              <a:t>ffice</a:t>
            </a:r>
            <a:r>
              <a:rPr sz="2200" b="0" spc="-80" dirty="0">
                <a:solidFill>
                  <a:srgbClr val="252525"/>
                </a:solidFill>
                <a:latin typeface="Calibri Light"/>
                <a:cs typeface="Calibri Light"/>
              </a:rPr>
              <a:t> </a:t>
            </a:r>
            <a:r>
              <a:rPr lang="en-US" sz="2200" spc="-80" dirty="0">
                <a:solidFill>
                  <a:srgbClr val="252525"/>
                </a:solidFill>
                <a:latin typeface="Calibri Light"/>
                <a:cs typeface="Calibri Light"/>
              </a:rPr>
              <a:t>v</a:t>
            </a:r>
            <a:r>
              <a:rPr sz="2200" b="0" dirty="0">
                <a:solidFill>
                  <a:srgbClr val="252525"/>
                </a:solidFill>
                <a:latin typeface="Calibri Light"/>
                <a:cs typeface="Calibri Light"/>
              </a:rPr>
              <a:t>isit</a:t>
            </a:r>
            <a:r>
              <a:rPr sz="2200" b="0" spc="-80" dirty="0">
                <a:solidFill>
                  <a:srgbClr val="252525"/>
                </a:solidFill>
                <a:latin typeface="Calibri Light"/>
                <a:cs typeface="Calibri Light"/>
              </a:rPr>
              <a:t> </a:t>
            </a:r>
            <a:r>
              <a:rPr sz="2200" b="0" spc="-10" dirty="0">
                <a:solidFill>
                  <a:srgbClr val="252525"/>
                </a:solidFill>
                <a:latin typeface="Calibri Light"/>
                <a:cs typeface="Calibri Light"/>
              </a:rPr>
              <a:t>before</a:t>
            </a:r>
            <a:r>
              <a:rPr sz="2200" b="0" spc="-75" dirty="0">
                <a:solidFill>
                  <a:srgbClr val="252525"/>
                </a:solidFill>
                <a:latin typeface="Calibri Light"/>
                <a:cs typeface="Calibri Light"/>
              </a:rPr>
              <a:t> </a:t>
            </a:r>
            <a:r>
              <a:rPr sz="2200" b="0" dirty="0">
                <a:solidFill>
                  <a:srgbClr val="252525"/>
                </a:solidFill>
                <a:latin typeface="Calibri Light"/>
                <a:cs typeface="Calibri Light"/>
              </a:rPr>
              <a:t>leaving</a:t>
            </a:r>
            <a:r>
              <a:rPr sz="2200" b="0" spc="-75" dirty="0">
                <a:solidFill>
                  <a:srgbClr val="252525"/>
                </a:solidFill>
                <a:latin typeface="Calibri Light"/>
                <a:cs typeface="Calibri Light"/>
              </a:rPr>
              <a:t> </a:t>
            </a:r>
            <a:r>
              <a:rPr sz="2200" b="0" spc="-10" dirty="0">
                <a:solidFill>
                  <a:srgbClr val="252525"/>
                </a:solidFill>
                <a:latin typeface="Calibri Light"/>
                <a:cs typeface="Calibri Light"/>
              </a:rPr>
              <a:t>today.</a:t>
            </a:r>
            <a:r>
              <a:rPr lang="en-US" sz="2200" b="0" spc="-10" dirty="0">
                <a:solidFill>
                  <a:srgbClr val="252525"/>
                </a:solidFill>
                <a:latin typeface="Calibri Light"/>
                <a:cs typeface="Calibri Light"/>
              </a:rPr>
              <a:t> </a:t>
            </a:r>
            <a:r>
              <a:rPr sz="2200" b="0" spc="-25" dirty="0">
                <a:solidFill>
                  <a:srgbClr val="252525"/>
                </a:solidFill>
                <a:latin typeface="Calibri Light"/>
                <a:cs typeface="Calibri Light"/>
              </a:rPr>
              <a:t>Your</a:t>
            </a:r>
            <a:r>
              <a:rPr sz="2200" b="0" spc="-65" dirty="0">
                <a:solidFill>
                  <a:srgbClr val="252525"/>
                </a:solidFill>
                <a:latin typeface="Calibri Light"/>
                <a:cs typeface="Calibri Light"/>
              </a:rPr>
              <a:t> </a:t>
            </a:r>
            <a:r>
              <a:rPr sz="2200" b="0" dirty="0">
                <a:solidFill>
                  <a:srgbClr val="252525"/>
                </a:solidFill>
                <a:latin typeface="Calibri Light"/>
                <a:cs typeface="Calibri Light"/>
              </a:rPr>
              <a:t>supervision</a:t>
            </a:r>
            <a:r>
              <a:rPr sz="2200" b="0" spc="-60" dirty="0">
                <a:solidFill>
                  <a:srgbClr val="252525"/>
                </a:solidFill>
                <a:latin typeface="Calibri Light"/>
                <a:cs typeface="Calibri Light"/>
              </a:rPr>
              <a:t> </a:t>
            </a:r>
            <a:r>
              <a:rPr sz="2200" b="0" dirty="0">
                <a:solidFill>
                  <a:srgbClr val="252525"/>
                </a:solidFill>
                <a:latin typeface="Calibri Light"/>
                <a:cs typeface="Calibri Light"/>
              </a:rPr>
              <a:t>plan</a:t>
            </a:r>
            <a:r>
              <a:rPr sz="2200" b="0" spc="-60" dirty="0">
                <a:solidFill>
                  <a:srgbClr val="252525"/>
                </a:solidFill>
                <a:latin typeface="Calibri Light"/>
                <a:cs typeface="Calibri Light"/>
              </a:rPr>
              <a:t> </a:t>
            </a:r>
            <a:r>
              <a:rPr sz="2200" b="0" dirty="0">
                <a:solidFill>
                  <a:srgbClr val="252525"/>
                </a:solidFill>
                <a:latin typeface="Calibri Light"/>
                <a:cs typeface="Calibri Light"/>
              </a:rPr>
              <a:t>will</a:t>
            </a:r>
            <a:r>
              <a:rPr sz="2200" b="0" spc="-65" dirty="0">
                <a:solidFill>
                  <a:srgbClr val="252525"/>
                </a:solidFill>
                <a:latin typeface="Calibri Light"/>
                <a:cs typeface="Calibri Light"/>
              </a:rPr>
              <a:t> </a:t>
            </a:r>
            <a:r>
              <a:rPr sz="2200" b="0" dirty="0">
                <a:solidFill>
                  <a:srgbClr val="252525"/>
                </a:solidFill>
                <a:latin typeface="Calibri Light"/>
                <a:cs typeface="Calibri Light"/>
              </a:rPr>
              <a:t>specify</a:t>
            </a:r>
            <a:r>
              <a:rPr sz="2200" b="0" spc="-55" dirty="0">
                <a:solidFill>
                  <a:srgbClr val="252525"/>
                </a:solidFill>
                <a:latin typeface="Calibri Light"/>
                <a:cs typeface="Calibri Light"/>
              </a:rPr>
              <a:t> </a:t>
            </a:r>
            <a:r>
              <a:rPr sz="2200" b="0" dirty="0">
                <a:solidFill>
                  <a:srgbClr val="252525"/>
                </a:solidFill>
                <a:latin typeface="Calibri Light"/>
                <a:cs typeface="Calibri Light"/>
              </a:rPr>
              <a:t>what</a:t>
            </a:r>
            <a:r>
              <a:rPr sz="2200" b="0" spc="-60" dirty="0">
                <a:solidFill>
                  <a:srgbClr val="252525"/>
                </a:solidFill>
                <a:latin typeface="Calibri Light"/>
                <a:cs typeface="Calibri Light"/>
              </a:rPr>
              <a:t> </a:t>
            </a:r>
            <a:r>
              <a:rPr sz="2200" b="0" spc="-25" dirty="0">
                <a:solidFill>
                  <a:srgbClr val="252525"/>
                </a:solidFill>
                <a:latin typeface="Calibri Light"/>
                <a:cs typeface="Calibri Light"/>
              </a:rPr>
              <a:t>is </a:t>
            </a:r>
            <a:r>
              <a:rPr sz="2200" b="0" spc="-10" dirty="0">
                <a:solidFill>
                  <a:srgbClr val="252525"/>
                </a:solidFill>
                <a:latin typeface="Calibri Light"/>
                <a:cs typeface="Calibri Light"/>
              </a:rPr>
              <a:t>required</a:t>
            </a:r>
            <a:r>
              <a:rPr sz="2200" b="0" spc="-35" dirty="0">
                <a:solidFill>
                  <a:srgbClr val="252525"/>
                </a:solidFill>
                <a:latin typeface="Calibri Light"/>
                <a:cs typeface="Calibri Light"/>
              </a:rPr>
              <a:t> </a:t>
            </a:r>
            <a:r>
              <a:rPr sz="2200" b="0" dirty="0">
                <a:solidFill>
                  <a:srgbClr val="252525"/>
                </a:solidFill>
                <a:latin typeface="Calibri Light"/>
                <a:cs typeface="Calibri Light"/>
              </a:rPr>
              <a:t>for</a:t>
            </a:r>
            <a:r>
              <a:rPr sz="2200" b="0" spc="-65" dirty="0">
                <a:solidFill>
                  <a:srgbClr val="252525"/>
                </a:solidFill>
                <a:latin typeface="Calibri Light"/>
                <a:cs typeface="Calibri Light"/>
              </a:rPr>
              <a:t> </a:t>
            </a:r>
            <a:r>
              <a:rPr sz="2200" b="0" dirty="0">
                <a:solidFill>
                  <a:srgbClr val="252525"/>
                </a:solidFill>
                <a:latin typeface="Calibri Light"/>
                <a:cs typeface="Calibri Light"/>
              </a:rPr>
              <a:t>you.</a:t>
            </a:r>
            <a:r>
              <a:rPr sz="2200" b="0" spc="-55" dirty="0">
                <a:solidFill>
                  <a:srgbClr val="252525"/>
                </a:solidFill>
                <a:latin typeface="Calibri Light"/>
                <a:cs typeface="Calibri Light"/>
              </a:rPr>
              <a:t> </a:t>
            </a:r>
            <a:r>
              <a:rPr sz="2200" b="0" dirty="0">
                <a:solidFill>
                  <a:srgbClr val="252525"/>
                </a:solidFill>
                <a:latin typeface="Calibri Light"/>
                <a:cs typeface="Calibri Light"/>
              </a:rPr>
              <a:t>If</a:t>
            </a:r>
            <a:r>
              <a:rPr sz="2200" b="0" spc="-60" dirty="0">
                <a:solidFill>
                  <a:srgbClr val="252525"/>
                </a:solidFill>
                <a:latin typeface="Calibri Light"/>
                <a:cs typeface="Calibri Light"/>
              </a:rPr>
              <a:t> </a:t>
            </a:r>
            <a:r>
              <a:rPr sz="2200" b="0" dirty="0">
                <a:solidFill>
                  <a:srgbClr val="252525"/>
                </a:solidFill>
                <a:latin typeface="Calibri Light"/>
                <a:cs typeface="Calibri Light"/>
              </a:rPr>
              <a:t>you</a:t>
            </a:r>
            <a:r>
              <a:rPr sz="2200" b="0" spc="-55" dirty="0">
                <a:solidFill>
                  <a:srgbClr val="252525"/>
                </a:solidFill>
                <a:latin typeface="Calibri Light"/>
                <a:cs typeface="Calibri Light"/>
              </a:rPr>
              <a:t> </a:t>
            </a:r>
            <a:r>
              <a:rPr sz="2200" b="0" dirty="0">
                <a:solidFill>
                  <a:srgbClr val="252525"/>
                </a:solidFill>
                <a:latin typeface="Calibri Light"/>
                <a:cs typeface="Calibri Light"/>
              </a:rPr>
              <a:t>need</a:t>
            </a:r>
            <a:r>
              <a:rPr sz="2200" b="0" spc="-60" dirty="0">
                <a:solidFill>
                  <a:srgbClr val="252525"/>
                </a:solidFill>
                <a:latin typeface="Calibri Light"/>
                <a:cs typeface="Calibri Light"/>
              </a:rPr>
              <a:t> </a:t>
            </a:r>
            <a:r>
              <a:rPr sz="2200" b="0" dirty="0">
                <a:solidFill>
                  <a:srgbClr val="252525"/>
                </a:solidFill>
                <a:latin typeface="Calibri Light"/>
                <a:cs typeface="Calibri Light"/>
              </a:rPr>
              <a:t>to</a:t>
            </a:r>
            <a:r>
              <a:rPr sz="2200" b="0" spc="-55" dirty="0">
                <a:solidFill>
                  <a:srgbClr val="252525"/>
                </a:solidFill>
                <a:latin typeface="Calibri Light"/>
                <a:cs typeface="Calibri Light"/>
              </a:rPr>
              <a:t> </a:t>
            </a:r>
            <a:r>
              <a:rPr sz="2200" b="0" spc="-10" dirty="0">
                <a:solidFill>
                  <a:srgbClr val="252525"/>
                </a:solidFill>
                <a:latin typeface="Calibri Light"/>
                <a:cs typeface="Calibri Light"/>
              </a:rPr>
              <a:t>reschedule</a:t>
            </a:r>
            <a:r>
              <a:rPr sz="2200" b="0" spc="-30" dirty="0">
                <a:solidFill>
                  <a:srgbClr val="252525"/>
                </a:solidFill>
                <a:latin typeface="Calibri Light"/>
                <a:cs typeface="Calibri Light"/>
              </a:rPr>
              <a:t> </a:t>
            </a:r>
            <a:r>
              <a:rPr sz="2200" b="0" dirty="0">
                <a:solidFill>
                  <a:srgbClr val="252525"/>
                </a:solidFill>
                <a:latin typeface="Calibri Light"/>
                <a:cs typeface="Calibri Light"/>
              </a:rPr>
              <a:t>or</a:t>
            </a:r>
            <a:r>
              <a:rPr lang="en-US" sz="2200" b="0" dirty="0">
                <a:solidFill>
                  <a:srgbClr val="252525"/>
                </a:solidFill>
                <a:latin typeface="Calibri Light"/>
                <a:cs typeface="Calibri Light"/>
              </a:rPr>
              <a:t> need to</a:t>
            </a:r>
            <a:r>
              <a:rPr sz="2200" b="0" spc="-55" dirty="0">
                <a:solidFill>
                  <a:srgbClr val="252525"/>
                </a:solidFill>
                <a:latin typeface="Calibri Light"/>
                <a:cs typeface="Calibri Light"/>
              </a:rPr>
              <a:t> </a:t>
            </a:r>
            <a:r>
              <a:rPr sz="2200" b="0" dirty="0">
                <a:solidFill>
                  <a:srgbClr val="252525"/>
                </a:solidFill>
                <a:latin typeface="Calibri Light"/>
                <a:cs typeface="Calibri Light"/>
              </a:rPr>
              <a:t>com</a:t>
            </a:r>
            <a:r>
              <a:rPr lang="en-US" sz="2200" b="0" dirty="0">
                <a:solidFill>
                  <a:srgbClr val="252525"/>
                </a:solidFill>
                <a:latin typeface="Calibri Light"/>
                <a:cs typeface="Calibri Light"/>
              </a:rPr>
              <a:t>e</a:t>
            </a:r>
            <a:r>
              <a:rPr sz="2200" b="0" spc="-50" dirty="0">
                <a:solidFill>
                  <a:srgbClr val="252525"/>
                </a:solidFill>
                <a:latin typeface="Calibri Light"/>
                <a:cs typeface="Calibri Light"/>
              </a:rPr>
              <a:t> </a:t>
            </a:r>
            <a:r>
              <a:rPr sz="2200" b="0" dirty="0">
                <a:solidFill>
                  <a:srgbClr val="252525"/>
                </a:solidFill>
                <a:latin typeface="Calibri Light"/>
                <a:cs typeface="Calibri Light"/>
              </a:rPr>
              <a:t>in</a:t>
            </a:r>
            <a:r>
              <a:rPr sz="2200" b="0" spc="-60" dirty="0">
                <a:solidFill>
                  <a:srgbClr val="252525"/>
                </a:solidFill>
                <a:latin typeface="Calibri Light"/>
                <a:cs typeface="Calibri Light"/>
              </a:rPr>
              <a:t> </a:t>
            </a:r>
            <a:r>
              <a:rPr sz="2200" b="0" dirty="0">
                <a:solidFill>
                  <a:srgbClr val="252525"/>
                </a:solidFill>
                <a:latin typeface="Calibri Light"/>
                <a:cs typeface="Calibri Light"/>
              </a:rPr>
              <a:t>earl</a:t>
            </a:r>
            <a:r>
              <a:rPr lang="en-US" sz="2200" b="0" dirty="0">
                <a:solidFill>
                  <a:srgbClr val="252525"/>
                </a:solidFill>
                <a:latin typeface="Calibri Light"/>
                <a:cs typeface="Calibri Light"/>
              </a:rPr>
              <a:t>ier/ </a:t>
            </a:r>
            <a:r>
              <a:rPr lang="en-US" sz="2200" dirty="0">
                <a:solidFill>
                  <a:srgbClr val="252525"/>
                </a:solidFill>
                <a:latin typeface="Calibri Light"/>
                <a:cs typeface="Calibri Light"/>
              </a:rPr>
              <a:t>later, </a:t>
            </a:r>
            <a:r>
              <a:rPr sz="2200" b="0" spc="-25" dirty="0">
                <a:solidFill>
                  <a:srgbClr val="252525"/>
                </a:solidFill>
                <a:latin typeface="Calibri Light"/>
                <a:cs typeface="Calibri Light"/>
              </a:rPr>
              <a:t>you </a:t>
            </a:r>
            <a:r>
              <a:rPr sz="2200" b="0" dirty="0">
                <a:solidFill>
                  <a:srgbClr val="252525"/>
                </a:solidFill>
                <a:latin typeface="Calibri Light"/>
                <a:cs typeface="Calibri Light"/>
              </a:rPr>
              <a:t>may</a:t>
            </a:r>
            <a:r>
              <a:rPr sz="2200" b="0" spc="-45" dirty="0">
                <a:solidFill>
                  <a:srgbClr val="252525"/>
                </a:solidFill>
                <a:latin typeface="Calibri Light"/>
                <a:cs typeface="Calibri Light"/>
              </a:rPr>
              <a:t> </a:t>
            </a:r>
            <a:r>
              <a:rPr sz="2200" b="0" dirty="0">
                <a:solidFill>
                  <a:srgbClr val="252525"/>
                </a:solidFill>
                <a:latin typeface="Calibri Light"/>
                <a:cs typeface="Calibri Light"/>
              </a:rPr>
              <a:t>call</a:t>
            </a:r>
            <a:r>
              <a:rPr sz="2200" b="0" spc="-55" dirty="0">
                <a:solidFill>
                  <a:srgbClr val="252525"/>
                </a:solidFill>
                <a:latin typeface="Calibri Light"/>
                <a:cs typeface="Calibri Light"/>
              </a:rPr>
              <a:t> </a:t>
            </a:r>
            <a:r>
              <a:rPr sz="2200" b="0" dirty="0">
                <a:solidFill>
                  <a:srgbClr val="252525"/>
                </a:solidFill>
                <a:latin typeface="Calibri Light"/>
                <a:cs typeface="Calibri Light"/>
              </a:rPr>
              <a:t>and</a:t>
            </a:r>
            <a:r>
              <a:rPr sz="2200" b="0" spc="-60" dirty="0">
                <a:solidFill>
                  <a:srgbClr val="252525"/>
                </a:solidFill>
                <a:latin typeface="Calibri Light"/>
                <a:cs typeface="Calibri Light"/>
              </a:rPr>
              <a:t> </a:t>
            </a:r>
            <a:r>
              <a:rPr sz="2200" b="0" dirty="0">
                <a:solidFill>
                  <a:srgbClr val="252525"/>
                </a:solidFill>
                <a:latin typeface="Calibri Light"/>
                <a:cs typeface="Calibri Light"/>
              </a:rPr>
              <a:t>speak</a:t>
            </a:r>
            <a:r>
              <a:rPr sz="2200" b="0" spc="-55" dirty="0">
                <a:solidFill>
                  <a:srgbClr val="252525"/>
                </a:solidFill>
                <a:latin typeface="Calibri Light"/>
                <a:cs typeface="Calibri Light"/>
              </a:rPr>
              <a:t> </a:t>
            </a:r>
            <a:r>
              <a:rPr sz="2200" b="0" dirty="0">
                <a:solidFill>
                  <a:srgbClr val="252525"/>
                </a:solidFill>
                <a:latin typeface="Calibri Light"/>
                <a:cs typeface="Calibri Light"/>
              </a:rPr>
              <a:t>with</a:t>
            </a:r>
            <a:r>
              <a:rPr sz="2200" b="0" spc="-60" dirty="0">
                <a:solidFill>
                  <a:srgbClr val="252525"/>
                </a:solidFill>
                <a:latin typeface="Calibri Light"/>
                <a:cs typeface="Calibri Light"/>
              </a:rPr>
              <a:t> </a:t>
            </a:r>
            <a:r>
              <a:rPr sz="2200" b="0" dirty="0">
                <a:solidFill>
                  <a:srgbClr val="252525"/>
                </a:solidFill>
                <a:latin typeface="Calibri Light"/>
                <a:cs typeface="Calibri Light"/>
              </a:rPr>
              <a:t>your</a:t>
            </a:r>
            <a:r>
              <a:rPr sz="2200" b="0" spc="-55" dirty="0">
                <a:solidFill>
                  <a:srgbClr val="252525"/>
                </a:solidFill>
                <a:latin typeface="Calibri Light"/>
                <a:cs typeface="Calibri Light"/>
              </a:rPr>
              <a:t> </a:t>
            </a:r>
            <a:r>
              <a:rPr sz="2200" b="0" dirty="0">
                <a:solidFill>
                  <a:srgbClr val="252525"/>
                </a:solidFill>
                <a:latin typeface="Calibri Light"/>
                <a:cs typeface="Calibri Light"/>
              </a:rPr>
              <a:t>Case</a:t>
            </a:r>
            <a:r>
              <a:rPr sz="2200" b="0" spc="-55" dirty="0">
                <a:solidFill>
                  <a:srgbClr val="252525"/>
                </a:solidFill>
                <a:latin typeface="Calibri Light"/>
                <a:cs typeface="Calibri Light"/>
              </a:rPr>
              <a:t> </a:t>
            </a:r>
            <a:r>
              <a:rPr sz="2200" b="0" dirty="0">
                <a:solidFill>
                  <a:srgbClr val="252525"/>
                </a:solidFill>
                <a:latin typeface="Calibri Light"/>
                <a:cs typeface="Calibri Light"/>
              </a:rPr>
              <a:t>Manager</a:t>
            </a:r>
            <a:r>
              <a:rPr sz="2200" b="0" spc="-50" dirty="0">
                <a:solidFill>
                  <a:srgbClr val="252525"/>
                </a:solidFill>
                <a:latin typeface="Calibri Light"/>
                <a:cs typeface="Calibri Light"/>
              </a:rPr>
              <a:t> </a:t>
            </a:r>
            <a:r>
              <a:rPr sz="2200" b="0" dirty="0">
                <a:solidFill>
                  <a:srgbClr val="252525"/>
                </a:solidFill>
                <a:latin typeface="Calibri Light"/>
                <a:cs typeface="Calibri Light"/>
              </a:rPr>
              <a:t>about</a:t>
            </a:r>
            <a:r>
              <a:rPr sz="2200" b="0" spc="-55" dirty="0">
                <a:solidFill>
                  <a:srgbClr val="252525"/>
                </a:solidFill>
                <a:latin typeface="Calibri Light"/>
                <a:cs typeface="Calibri Light"/>
              </a:rPr>
              <a:t> </a:t>
            </a:r>
            <a:r>
              <a:rPr sz="2200" b="0" spc="-10" dirty="0">
                <a:solidFill>
                  <a:srgbClr val="252525"/>
                </a:solidFill>
                <a:latin typeface="Calibri Light"/>
                <a:cs typeface="Calibri Light"/>
              </a:rPr>
              <a:t>this.</a:t>
            </a:r>
            <a:endParaRPr sz="2200" dirty="0">
              <a:latin typeface="Calibri Light"/>
              <a:cs typeface="Calibri Light"/>
            </a:endParaRPr>
          </a:p>
          <a:p>
            <a:pPr>
              <a:lnSpc>
                <a:spcPct val="100000"/>
              </a:lnSpc>
            </a:pPr>
            <a:endParaRPr sz="2200" dirty="0">
              <a:latin typeface="Calibri Light"/>
              <a:cs typeface="Calibri Light"/>
            </a:endParaRPr>
          </a:p>
          <a:p>
            <a:pPr marL="12700">
              <a:lnSpc>
                <a:spcPct val="100000"/>
              </a:lnSpc>
              <a:spcBef>
                <a:spcPts val="1770"/>
              </a:spcBef>
            </a:pPr>
            <a:r>
              <a:rPr sz="2200" b="0" u="sng" spc="-20" dirty="0">
                <a:solidFill>
                  <a:srgbClr val="252525"/>
                </a:solidFill>
                <a:uFill>
                  <a:solidFill>
                    <a:srgbClr val="252525"/>
                  </a:solidFill>
                </a:uFill>
                <a:latin typeface="Calibri Light"/>
                <a:cs typeface="Calibri Light"/>
              </a:rPr>
              <a:t>Office</a:t>
            </a:r>
            <a:r>
              <a:rPr sz="2200" b="0" u="sng" spc="-90" dirty="0">
                <a:solidFill>
                  <a:srgbClr val="252525"/>
                </a:solidFill>
                <a:uFill>
                  <a:solidFill>
                    <a:srgbClr val="252525"/>
                  </a:solidFill>
                </a:uFill>
                <a:latin typeface="Calibri Light"/>
                <a:cs typeface="Calibri Light"/>
              </a:rPr>
              <a:t> </a:t>
            </a:r>
            <a:r>
              <a:rPr sz="2200" b="0" u="sng" spc="-10" dirty="0">
                <a:solidFill>
                  <a:srgbClr val="252525"/>
                </a:solidFill>
                <a:uFill>
                  <a:solidFill>
                    <a:srgbClr val="252525"/>
                  </a:solidFill>
                </a:uFill>
                <a:latin typeface="Calibri Light"/>
                <a:cs typeface="Calibri Light"/>
              </a:rPr>
              <a:t>Hours:</a:t>
            </a:r>
            <a:endParaRPr sz="2200" dirty="0">
              <a:latin typeface="Calibri Light"/>
              <a:cs typeface="Calibri Light"/>
            </a:endParaRPr>
          </a:p>
          <a:p>
            <a:pPr marL="12700" marR="193040">
              <a:lnSpc>
                <a:spcPts val="2250"/>
              </a:lnSpc>
              <a:spcBef>
                <a:spcPts val="1300"/>
              </a:spcBef>
              <a:tabLst>
                <a:tab pos="3063875" algn="l"/>
              </a:tabLst>
            </a:pPr>
            <a:r>
              <a:rPr sz="2200" b="0" dirty="0">
                <a:solidFill>
                  <a:srgbClr val="252525"/>
                </a:solidFill>
                <a:latin typeface="Calibri Light"/>
                <a:cs typeface="Calibri Light"/>
              </a:rPr>
              <a:t>We</a:t>
            </a:r>
            <a:r>
              <a:rPr sz="2200" b="0" spc="-80" dirty="0">
                <a:solidFill>
                  <a:srgbClr val="252525"/>
                </a:solidFill>
                <a:latin typeface="Calibri Light"/>
                <a:cs typeface="Calibri Light"/>
              </a:rPr>
              <a:t> </a:t>
            </a:r>
            <a:r>
              <a:rPr sz="2200" b="0" dirty="0">
                <a:solidFill>
                  <a:srgbClr val="252525"/>
                </a:solidFill>
                <a:latin typeface="Calibri Light"/>
                <a:cs typeface="Calibri Light"/>
              </a:rPr>
              <a:t>are</a:t>
            </a:r>
            <a:r>
              <a:rPr sz="2200" b="0" spc="-70" dirty="0">
                <a:solidFill>
                  <a:srgbClr val="252525"/>
                </a:solidFill>
                <a:latin typeface="Calibri Light"/>
                <a:cs typeface="Calibri Light"/>
              </a:rPr>
              <a:t> </a:t>
            </a:r>
            <a:r>
              <a:rPr sz="2200" b="0" dirty="0">
                <a:solidFill>
                  <a:srgbClr val="252525"/>
                </a:solidFill>
                <a:latin typeface="Calibri Light"/>
                <a:cs typeface="Calibri Light"/>
              </a:rPr>
              <a:t>here</a:t>
            </a:r>
            <a:r>
              <a:rPr sz="2200" b="0" spc="-80" dirty="0">
                <a:solidFill>
                  <a:srgbClr val="252525"/>
                </a:solidFill>
                <a:latin typeface="Calibri Light"/>
                <a:cs typeface="Calibri Light"/>
              </a:rPr>
              <a:t> </a:t>
            </a:r>
            <a:r>
              <a:rPr sz="2200" b="0" dirty="0">
                <a:solidFill>
                  <a:srgbClr val="252525"/>
                </a:solidFill>
                <a:latin typeface="Calibri Light"/>
                <a:cs typeface="Calibri Light"/>
              </a:rPr>
              <a:t>every</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day</a:t>
            </a:r>
            <a:r>
              <a:rPr sz="2200" b="0" spc="-60" dirty="0">
                <a:solidFill>
                  <a:srgbClr val="252525"/>
                </a:solidFill>
                <a:latin typeface="Calibri Light"/>
                <a:cs typeface="Calibri Light"/>
              </a:rPr>
              <a:t> </a:t>
            </a:r>
            <a:r>
              <a:rPr sz="2200" b="0" dirty="0">
                <a:solidFill>
                  <a:srgbClr val="252525"/>
                </a:solidFill>
                <a:latin typeface="Calibri Light"/>
                <a:cs typeface="Calibri Light"/>
              </a:rPr>
              <a:t>from</a:t>
            </a:r>
            <a:r>
              <a:rPr sz="2200" b="0" spc="-75" dirty="0">
                <a:solidFill>
                  <a:srgbClr val="252525"/>
                </a:solidFill>
                <a:latin typeface="Calibri Light"/>
                <a:cs typeface="Calibri Light"/>
              </a:rPr>
              <a:t> </a:t>
            </a:r>
            <a:r>
              <a:rPr sz="2200" b="0" spc="-20" dirty="0">
                <a:solidFill>
                  <a:srgbClr val="252525"/>
                </a:solidFill>
                <a:latin typeface="Calibri Light"/>
                <a:cs typeface="Calibri Light"/>
              </a:rPr>
              <a:t>8am-</a:t>
            </a:r>
            <a:r>
              <a:rPr lang="en-US" sz="2200" spc="-20" dirty="0">
                <a:solidFill>
                  <a:srgbClr val="252525"/>
                </a:solidFill>
                <a:latin typeface="Calibri Light"/>
                <a:cs typeface="Calibri Light"/>
              </a:rPr>
              <a:t>7</a:t>
            </a:r>
            <a:r>
              <a:rPr sz="2200" b="0" dirty="0">
                <a:solidFill>
                  <a:srgbClr val="252525"/>
                </a:solidFill>
                <a:latin typeface="Calibri Light"/>
                <a:cs typeface="Calibri Light"/>
              </a:rPr>
              <a:t>pm,</a:t>
            </a:r>
            <a:r>
              <a:rPr sz="2200" b="0" spc="-95" dirty="0">
                <a:solidFill>
                  <a:srgbClr val="252525"/>
                </a:solidFill>
                <a:latin typeface="Calibri Light"/>
                <a:cs typeface="Calibri Light"/>
              </a:rPr>
              <a:t> </a:t>
            </a:r>
            <a:r>
              <a:rPr sz="2200" b="0" dirty="0">
                <a:solidFill>
                  <a:srgbClr val="252525"/>
                </a:solidFill>
                <a:latin typeface="Calibri Light"/>
                <a:cs typeface="Calibri Light"/>
              </a:rPr>
              <a:t>including</a:t>
            </a:r>
            <a:r>
              <a:rPr sz="2200" b="0" spc="-75" dirty="0">
                <a:solidFill>
                  <a:srgbClr val="252525"/>
                </a:solidFill>
                <a:latin typeface="Calibri Light"/>
                <a:cs typeface="Calibri Light"/>
              </a:rPr>
              <a:t> </a:t>
            </a:r>
            <a:r>
              <a:rPr sz="2200" b="0" spc="-10" dirty="0">
                <a:solidFill>
                  <a:srgbClr val="252525"/>
                </a:solidFill>
                <a:latin typeface="Calibri Light"/>
                <a:cs typeface="Calibri Light"/>
              </a:rPr>
              <a:t>weekends </a:t>
            </a:r>
            <a:r>
              <a:rPr sz="2200" b="0" dirty="0">
                <a:solidFill>
                  <a:srgbClr val="252525"/>
                </a:solidFill>
                <a:latin typeface="Calibri Light"/>
                <a:cs typeface="Calibri Light"/>
              </a:rPr>
              <a:t>and</a:t>
            </a:r>
            <a:r>
              <a:rPr sz="2200" b="0" spc="-15" dirty="0">
                <a:solidFill>
                  <a:srgbClr val="252525"/>
                </a:solidFill>
                <a:latin typeface="Calibri Light"/>
                <a:cs typeface="Calibri Light"/>
              </a:rPr>
              <a:t> </a:t>
            </a:r>
            <a:r>
              <a:rPr sz="2200" b="0" spc="-10" dirty="0">
                <a:solidFill>
                  <a:srgbClr val="252525"/>
                </a:solidFill>
                <a:latin typeface="Calibri Light"/>
                <a:cs typeface="Calibri Light"/>
              </a:rPr>
              <a:t>holidays.</a:t>
            </a:r>
            <a:r>
              <a:rPr lang="en-US" sz="2200" b="0" spc="-10" dirty="0">
                <a:solidFill>
                  <a:srgbClr val="252525"/>
                </a:solidFill>
                <a:latin typeface="Calibri Light"/>
                <a:cs typeface="Calibri Light"/>
              </a:rPr>
              <a:t>  Doors remain open till 5pm. </a:t>
            </a:r>
            <a:r>
              <a:rPr sz="2200" b="0" dirty="0">
                <a:solidFill>
                  <a:srgbClr val="252525"/>
                </a:solidFill>
                <a:latin typeface="Calibri Light"/>
                <a:cs typeface="Calibri Light"/>
              </a:rPr>
              <a:t>On</a:t>
            </a:r>
            <a:r>
              <a:rPr sz="2200" b="0" spc="-45" dirty="0">
                <a:solidFill>
                  <a:srgbClr val="252525"/>
                </a:solidFill>
                <a:latin typeface="Calibri Light"/>
                <a:cs typeface="Calibri Light"/>
              </a:rPr>
              <a:t> </a:t>
            </a:r>
            <a:r>
              <a:rPr sz="2200" b="0" spc="-20" dirty="0">
                <a:solidFill>
                  <a:srgbClr val="252525"/>
                </a:solidFill>
                <a:latin typeface="Calibri Light"/>
                <a:cs typeface="Calibri Light"/>
              </a:rPr>
              <a:t>weekends,</a:t>
            </a:r>
            <a:r>
              <a:rPr sz="2200" b="0" spc="-30" dirty="0">
                <a:solidFill>
                  <a:srgbClr val="252525"/>
                </a:solidFill>
                <a:latin typeface="Calibri Light"/>
                <a:cs typeface="Calibri Light"/>
              </a:rPr>
              <a:t> </a:t>
            </a:r>
            <a:r>
              <a:rPr sz="2200" b="0" dirty="0">
                <a:solidFill>
                  <a:srgbClr val="252525"/>
                </a:solidFill>
                <a:latin typeface="Calibri Light"/>
                <a:cs typeface="Calibri Light"/>
              </a:rPr>
              <a:t>we</a:t>
            </a:r>
            <a:r>
              <a:rPr sz="2200" b="0" spc="-50" dirty="0">
                <a:solidFill>
                  <a:srgbClr val="252525"/>
                </a:solidFill>
                <a:latin typeface="Calibri Light"/>
                <a:cs typeface="Calibri Light"/>
              </a:rPr>
              <a:t> </a:t>
            </a:r>
            <a:r>
              <a:rPr sz="2200" b="0" dirty="0">
                <a:solidFill>
                  <a:srgbClr val="252525"/>
                </a:solidFill>
                <a:latin typeface="Calibri Light"/>
                <a:cs typeface="Calibri Light"/>
              </a:rPr>
              <a:t>do</a:t>
            </a:r>
            <a:r>
              <a:rPr sz="2200" b="0" spc="-40" dirty="0">
                <a:solidFill>
                  <a:srgbClr val="252525"/>
                </a:solidFill>
                <a:latin typeface="Calibri Light"/>
                <a:cs typeface="Calibri Light"/>
              </a:rPr>
              <a:t> </a:t>
            </a:r>
            <a:r>
              <a:rPr sz="2200" b="0" dirty="0">
                <a:solidFill>
                  <a:srgbClr val="252525"/>
                </a:solidFill>
                <a:latin typeface="Calibri Light"/>
                <a:cs typeface="Calibri Light"/>
              </a:rPr>
              <a:t>not</a:t>
            </a:r>
            <a:r>
              <a:rPr sz="2200" b="0" spc="-45" dirty="0">
                <a:solidFill>
                  <a:srgbClr val="252525"/>
                </a:solidFill>
                <a:latin typeface="Calibri Light"/>
                <a:cs typeface="Calibri Light"/>
              </a:rPr>
              <a:t> </a:t>
            </a:r>
            <a:r>
              <a:rPr sz="2200" b="0" dirty="0">
                <a:solidFill>
                  <a:srgbClr val="252525"/>
                </a:solidFill>
                <a:latin typeface="Calibri Light"/>
                <a:cs typeface="Calibri Light"/>
              </a:rPr>
              <a:t>unlock</a:t>
            </a:r>
            <a:r>
              <a:rPr sz="2200" b="0" spc="-20" dirty="0">
                <a:solidFill>
                  <a:srgbClr val="252525"/>
                </a:solidFill>
                <a:latin typeface="Calibri Light"/>
                <a:cs typeface="Calibri Light"/>
              </a:rPr>
              <a:t> </a:t>
            </a:r>
            <a:r>
              <a:rPr sz="2200" b="0" dirty="0">
                <a:solidFill>
                  <a:srgbClr val="252525"/>
                </a:solidFill>
                <a:latin typeface="Calibri Light"/>
                <a:cs typeface="Calibri Light"/>
              </a:rPr>
              <a:t>the</a:t>
            </a:r>
            <a:r>
              <a:rPr sz="2200" b="0" spc="-55" dirty="0">
                <a:solidFill>
                  <a:srgbClr val="252525"/>
                </a:solidFill>
                <a:latin typeface="Calibri Light"/>
                <a:cs typeface="Calibri Light"/>
              </a:rPr>
              <a:t> </a:t>
            </a:r>
            <a:r>
              <a:rPr sz="2200" b="0" spc="-10" dirty="0">
                <a:solidFill>
                  <a:srgbClr val="252525"/>
                </a:solidFill>
                <a:latin typeface="Calibri Light"/>
                <a:cs typeface="Calibri Light"/>
              </a:rPr>
              <a:t>front </a:t>
            </a:r>
            <a:r>
              <a:rPr sz="2200" b="0" dirty="0">
                <a:solidFill>
                  <a:srgbClr val="252525"/>
                </a:solidFill>
                <a:latin typeface="Calibri Light"/>
                <a:cs typeface="Calibri Light"/>
              </a:rPr>
              <a:t>door</a:t>
            </a:r>
            <a:r>
              <a:rPr sz="2200" b="0" spc="-40" dirty="0">
                <a:solidFill>
                  <a:srgbClr val="252525"/>
                </a:solidFill>
                <a:latin typeface="Calibri Light"/>
                <a:cs typeface="Calibri Light"/>
              </a:rPr>
              <a:t> </a:t>
            </a:r>
            <a:r>
              <a:rPr sz="2200" b="0" dirty="0">
                <a:solidFill>
                  <a:srgbClr val="252525"/>
                </a:solidFill>
                <a:latin typeface="Calibri Light"/>
                <a:cs typeface="Calibri Light"/>
              </a:rPr>
              <a:t>but</a:t>
            </a:r>
            <a:r>
              <a:rPr sz="2200" b="0" spc="-70" dirty="0">
                <a:solidFill>
                  <a:srgbClr val="252525"/>
                </a:solidFill>
                <a:latin typeface="Calibri Light"/>
                <a:cs typeface="Calibri Light"/>
              </a:rPr>
              <a:t> </a:t>
            </a:r>
            <a:r>
              <a:rPr sz="2200" b="0" dirty="0">
                <a:solidFill>
                  <a:srgbClr val="252525"/>
                </a:solidFill>
                <a:latin typeface="Calibri Light"/>
                <a:cs typeface="Calibri Light"/>
              </a:rPr>
              <a:t>are</a:t>
            </a:r>
            <a:r>
              <a:rPr sz="2200" b="0" spc="-40" dirty="0">
                <a:solidFill>
                  <a:srgbClr val="252525"/>
                </a:solidFill>
                <a:latin typeface="Calibri Light"/>
                <a:cs typeface="Calibri Light"/>
              </a:rPr>
              <a:t> </a:t>
            </a:r>
            <a:r>
              <a:rPr sz="2200" b="0" spc="-10" dirty="0">
                <a:solidFill>
                  <a:srgbClr val="252525"/>
                </a:solidFill>
                <a:latin typeface="Calibri Light"/>
                <a:cs typeface="Calibri Light"/>
              </a:rPr>
              <a:t>available</a:t>
            </a:r>
            <a:r>
              <a:rPr sz="2200" b="0" spc="-25" dirty="0">
                <a:solidFill>
                  <a:srgbClr val="252525"/>
                </a:solidFill>
                <a:latin typeface="Calibri Light"/>
                <a:cs typeface="Calibri Light"/>
              </a:rPr>
              <a:t> </a:t>
            </a:r>
            <a:r>
              <a:rPr sz="2200" b="0" dirty="0">
                <a:solidFill>
                  <a:srgbClr val="252525"/>
                </a:solidFill>
                <a:latin typeface="Calibri Light"/>
                <a:cs typeface="Calibri Light"/>
              </a:rPr>
              <a:t>by</a:t>
            </a:r>
            <a:r>
              <a:rPr sz="2200" b="0" spc="-50" dirty="0">
                <a:solidFill>
                  <a:srgbClr val="252525"/>
                </a:solidFill>
                <a:latin typeface="Calibri Light"/>
                <a:cs typeface="Calibri Light"/>
              </a:rPr>
              <a:t> </a:t>
            </a:r>
            <a:r>
              <a:rPr sz="2200" b="0" spc="-10" dirty="0">
                <a:solidFill>
                  <a:srgbClr val="252525"/>
                </a:solidFill>
                <a:latin typeface="Calibri Light"/>
                <a:cs typeface="Calibri Light"/>
              </a:rPr>
              <a:t>phone</a:t>
            </a:r>
            <a:r>
              <a:rPr lang="en-US" sz="2200" b="0" spc="-10" dirty="0">
                <a:solidFill>
                  <a:srgbClr val="252525"/>
                </a:solidFill>
                <a:latin typeface="Calibri Light"/>
                <a:cs typeface="Calibri Light"/>
              </a:rPr>
              <a:t> or appointment only.</a:t>
            </a:r>
            <a:endParaRPr sz="2200" dirty="0">
              <a:latin typeface="Calibri Light"/>
              <a:cs typeface="Calibri Light"/>
            </a:endParaRPr>
          </a:p>
        </p:txBody>
      </p:sp>
      <p:pic>
        <p:nvPicPr>
          <p:cNvPr id="11" name="Audio 10" descr="Narration Enabled Icon">
            <a:hlinkClick r:id="" action="ppaction://media"/>
            <a:extLst>
              <a:ext uri="{FF2B5EF4-FFF2-40B4-BE49-F238E27FC236}">
                <a16:creationId xmlns:a16="http://schemas.microsoft.com/office/drawing/2014/main" id="{2758B5D0-B610-06E6-943E-249C491334F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3292006-F48D-4D92-880C-46FAF76D7795}" label="Slide12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155"/>
    </mc:Choice>
    <mc:Fallback xmlns="">
      <p:transition spd="slow" advTm="3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3585" y="414273"/>
            <a:ext cx="1051560" cy="756920"/>
          </a:xfrm>
          <a:prstGeom prst="rect">
            <a:avLst/>
          </a:prstGeom>
        </p:spPr>
        <p:txBody>
          <a:bodyPr vert="horz" wrap="square" lIns="0" tIns="12700" rIns="0" bIns="0" rtlCol="0">
            <a:spAutoFit/>
          </a:bodyPr>
          <a:lstStyle/>
          <a:p>
            <a:pPr marL="12700">
              <a:lnSpc>
                <a:spcPct val="100000"/>
              </a:lnSpc>
              <a:spcBef>
                <a:spcPts val="100"/>
              </a:spcBef>
            </a:pPr>
            <a:r>
              <a:rPr spc="-70" dirty="0">
                <a:solidFill>
                  <a:srgbClr val="006260"/>
                </a:solidFill>
              </a:rPr>
              <a:t>GPS</a:t>
            </a:r>
          </a:p>
        </p:txBody>
      </p:sp>
      <p:sp>
        <p:nvSpPr>
          <p:cNvPr id="3" name="object 3"/>
          <p:cNvSpPr txBox="1"/>
          <p:nvPr/>
        </p:nvSpPr>
        <p:spPr>
          <a:xfrm>
            <a:off x="381000" y="1069086"/>
            <a:ext cx="8098790" cy="6070893"/>
          </a:xfrm>
          <a:prstGeom prst="rect">
            <a:avLst/>
          </a:prstGeom>
        </p:spPr>
        <p:txBody>
          <a:bodyPr vert="horz" wrap="square" lIns="0" tIns="12700" rIns="0" bIns="0" rtlCol="0">
            <a:spAutoFit/>
          </a:bodyPr>
          <a:lstStyle/>
          <a:p>
            <a:pPr marL="0" marR="0" algn="ctr">
              <a:spcBef>
                <a:spcPts val="0"/>
              </a:spcBef>
              <a:spcAft>
                <a:spcPts val="0"/>
              </a:spcAft>
            </a:pPr>
            <a:r>
              <a:rPr lang="en-US" sz="16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1. GPS Clients are expected to follow all rules and expectations, or they will be considered non-compliant and a warrant could be sought for your arrest.  </a:t>
            </a:r>
          </a:p>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R="0" lvl="0">
              <a:spcBef>
                <a:spcPts val="0"/>
              </a:spcBef>
              <a:spcAft>
                <a:spcPts val="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2.</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GPS Clients are responsible for maintaining their battery level on their GPS unit and will ensure the battery for the unit is charged and the unit does not reach low battery status.    </a:t>
            </a:r>
          </a:p>
          <a:p>
            <a:pPr marR="0" lvl="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3. Charging requirements are </a:t>
            </a:r>
            <a:r>
              <a:rPr lang="en-US" sz="1400" b="1" u="sng" dirty="0">
                <a:effectLst/>
                <a:latin typeface="Arial" panose="020B0604020202020204" pitchFamily="34" charset="0"/>
                <a:ea typeface="Times New Roman" panose="02020603050405020304" pitchFamily="18" charset="0"/>
                <a:cs typeface="Times New Roman" panose="02020603050405020304" pitchFamily="18" charset="0"/>
              </a:rPr>
              <a:t>1 full charge daily</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Charge should take approximately 1-2 hours to complete, and not while sleeping-as the charging cord could come out of the unit or wall. </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4. Failure to meet the charging requirements as stated above will result in a schedule requiring you to be at the office charging at a certain time for 2 hours daily and up to </a:t>
            </a:r>
            <a:r>
              <a:rPr lang="en-US" sz="1400" dirty="0">
                <a:latin typeface="Arial" panose="020B0604020202020204" pitchFamily="34" charset="0"/>
                <a:ea typeface="Times New Roman" panose="02020603050405020304" pitchFamily="18" charset="0"/>
                <a:cs typeface="Times New Roman" panose="02020603050405020304" pitchFamily="18" charset="0"/>
              </a:rPr>
              <a:t>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days consecutively. Failure to follow that schedule can result in a warrant.  </a:t>
            </a:r>
          </a:p>
          <a:p>
            <a:pPr marL="0" marR="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5.</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If a low battery alert is received, you must re-charge the battery immediately. Failure to do so could result in a warrant being sought for your arrest. </a:t>
            </a:r>
          </a:p>
          <a:p>
            <a:pPr marR="0" lvl="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6. GPS Clients are required to come into the Office once a month to have the units inspected, and more often if needed. </a:t>
            </a:r>
          </a:p>
          <a:p>
            <a:pPr marR="0" lvl="0">
              <a:spcBef>
                <a:spcPts val="0"/>
              </a:spcBef>
              <a:spcAft>
                <a:spcPts val="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US" sz="1400" dirty="0">
                <a:latin typeface="Arial" panose="020B0604020202020204" pitchFamily="34" charset="0"/>
                <a:ea typeface="Times New Roman" panose="02020603050405020304" pitchFamily="18" charset="0"/>
                <a:cs typeface="Times New Roman" panose="02020603050405020304" pitchFamily="18" charset="0"/>
              </a:rPr>
              <a:t>7.</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GPS Clients are required to have a contact phone which can be answered 24 hours a day.  If a GPS Client is contacted, they must answer or return the call within 30 minutes of receiving it. If the call is not returned a warrant will be issued for your arrest. If you have a voicemail, it must be set up and not full of messages.  </a:t>
            </a:r>
          </a:p>
          <a:p>
            <a:pPr marR="0" lvl="0">
              <a:spcBef>
                <a:spcPts val="0"/>
              </a:spcBef>
              <a:spcAft>
                <a:spcPts val="0"/>
              </a:spcAft>
            </a:pPr>
            <a:endParaRPr lang="en-US" sz="1600" dirty="0">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t>
            </a:r>
          </a:p>
          <a:p>
            <a:pPr marL="104139" marR="1887220" indent="-91440">
              <a:lnSpc>
                <a:spcPct val="125000"/>
              </a:lnSpc>
              <a:spcBef>
                <a:spcPts val="100"/>
              </a:spcBef>
            </a:pPr>
            <a:endParaRPr sz="1800" dirty="0">
              <a:latin typeface="Calibri Light"/>
              <a:cs typeface="Calibri Light"/>
            </a:endParaRPr>
          </a:p>
        </p:txBody>
      </p:sp>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6959838" y="152400"/>
            <a:ext cx="1051560" cy="1066800"/>
          </a:xfrm>
          <a:prstGeom prst="rect">
            <a:avLst/>
          </a:prstGeom>
        </p:spPr>
      </p:pic>
      <p:pic>
        <p:nvPicPr>
          <p:cNvPr id="11" name="Audio 10" descr="Narration Enabled Icon">
            <a:hlinkClick r:id="" action="ppaction://media"/>
            <a:extLst>
              <a:ext uri="{FF2B5EF4-FFF2-40B4-BE49-F238E27FC236}">
                <a16:creationId xmlns:a16="http://schemas.microsoft.com/office/drawing/2014/main" id="{D1B7182D-CF3E-4439-F4FD-447D1C18835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341D3AE-47AF-49DE-920C-AD49265317AA}" label="Slide13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15345"/>
    </mc:Choice>
    <mc:Fallback xmlns="">
      <p:transition spd="slow" advTm="11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1DE3D-B762-05B9-6992-643783F81E92}"/>
              </a:ext>
            </a:extLst>
          </p:cNvPr>
          <p:cNvSpPr>
            <a:spLocks noGrp="1"/>
          </p:cNvSpPr>
          <p:nvPr>
            <p:ph type="title"/>
          </p:nvPr>
        </p:nvSpPr>
        <p:spPr>
          <a:xfrm>
            <a:off x="340869" y="214629"/>
            <a:ext cx="8345932" cy="492443"/>
          </a:xfrm>
        </p:spPr>
        <p:txBody>
          <a:bodyPr/>
          <a:lstStyle/>
          <a:p>
            <a:pPr algn="ctr"/>
            <a:r>
              <a:rPr lang="en-US" sz="3200" spc="-70" dirty="0">
                <a:solidFill>
                  <a:srgbClr val="006260"/>
                </a:solidFill>
              </a:rPr>
              <a:t>GPS Continued </a:t>
            </a:r>
            <a:endParaRPr lang="en-US" sz="3200" dirty="0">
              <a:solidFill>
                <a:srgbClr val="006260"/>
              </a:solidFill>
            </a:endParaRPr>
          </a:p>
        </p:txBody>
      </p:sp>
      <p:sp>
        <p:nvSpPr>
          <p:cNvPr id="3" name="Text Placeholder 2">
            <a:extLst>
              <a:ext uri="{FF2B5EF4-FFF2-40B4-BE49-F238E27FC236}">
                <a16:creationId xmlns:a16="http://schemas.microsoft.com/office/drawing/2014/main" id="{0B3A0533-AB2B-CE94-D657-ADEDEA94E1C4}"/>
              </a:ext>
            </a:extLst>
          </p:cNvPr>
          <p:cNvSpPr>
            <a:spLocks noGrp="1"/>
          </p:cNvSpPr>
          <p:nvPr>
            <p:ph type="body" idx="1"/>
          </p:nvPr>
        </p:nvSpPr>
        <p:spPr>
          <a:xfrm>
            <a:off x="340869" y="838200"/>
            <a:ext cx="7785734" cy="5755422"/>
          </a:xfrm>
        </p:spPr>
        <p:txBody>
          <a:bodyPr/>
          <a:lstStyle/>
          <a:p>
            <a:pPr marL="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8. For GPS issues occurring between the hours of 7:00pm and 8:00am please contact the on-call phone at 720-697-4772. Text messages are unacceptable.   </a:t>
            </a:r>
          </a:p>
          <a:p>
            <a:pPr marL="45720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R="0" lvl="0">
              <a:spcBef>
                <a:spcPts val="0"/>
              </a:spcBef>
              <a:spcAft>
                <a:spcPts val="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9.</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If you are notified to contact your Case </a:t>
            </a:r>
            <a:r>
              <a:rPr lang="en-US" sz="1400" dirty="0">
                <a:latin typeface="Arial" panose="020B0604020202020204" pitchFamily="34" charset="0"/>
                <a:ea typeface="Times New Roman" panose="02020603050405020304" pitchFamily="18" charset="0"/>
                <a:cs typeface="Times New Roman" panose="02020603050405020304" pitchFamily="18" charset="0"/>
              </a:rPr>
              <a:t>M</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anager via your GPS unit you must call either the SRP main line </a:t>
            </a:r>
            <a:r>
              <a:rPr lang="en-US" sz="1400" dirty="0">
                <a:effectLst/>
                <a:latin typeface="Arial" panose="020B0604020202020204" pitchFamily="34" charset="0"/>
                <a:ea typeface="Times New Roman" panose="02020603050405020304" pitchFamily="18" charset="0"/>
                <a:cs typeface="Arial" panose="020B0604020202020204" pitchFamily="34" charset="0"/>
              </a:rPr>
              <a:t>(720)-322-1390 or the on-call line listed above depending on the time you are notified.  Failure to do so may result in a warrant.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R="0" lvl="0">
              <a:spcBef>
                <a:spcPts val="0"/>
              </a:spcBef>
              <a:spcAft>
                <a:spcPts val="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10.</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 If you are aware of your exclusion zones you must always stay away from them unless a civil standby is coordinated through the local law enforcement agency. You must advise SRP prior to starting your civil assist. SRP can be reached at 720-322-1390 or after hours at 720-697-4772.</a:t>
            </a:r>
          </a:p>
          <a:p>
            <a:pPr marL="457200" marR="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a:t>
            </a:r>
          </a:p>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11. If you are going in an area which may affect the ability of the GPS </a:t>
            </a:r>
            <a:r>
              <a:rPr lang="en-US" sz="1400" dirty="0">
                <a:latin typeface="Arial" panose="020B0604020202020204" pitchFamily="34" charset="0"/>
                <a:ea typeface="Times New Roman" panose="02020603050405020304" pitchFamily="18" charset="0"/>
                <a:cs typeface="Times New Roman" panose="02020603050405020304" pitchFamily="18" charset="0"/>
              </a:rPr>
              <a:t>unit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to track your location, (Mountains, Airplane, anywhere there is no cell service) you must notify your Case Manager immediately and make arrangements to be able to be contacted/tracked. This may require you leaving the area at periods of time to get a trace on your unit.  </a:t>
            </a:r>
          </a:p>
          <a:p>
            <a:pPr marR="0" lvl="0">
              <a:spcBef>
                <a:spcPts val="0"/>
              </a:spcBef>
              <a:spcAft>
                <a:spcPts val="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latin typeface="Arial" panose="020B0604020202020204" pitchFamily="34" charset="0"/>
                <a:ea typeface="Times New Roman" panose="02020603050405020304" pitchFamily="18" charset="0"/>
                <a:cs typeface="Times New Roman" panose="02020603050405020304" pitchFamily="18" charset="0"/>
              </a:rPr>
              <a:t>12. </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If you are granted permission to leave the State, or travel in State, (SRP will require an itinerary of your travels) and have GPS unit issues, you will be responsible to return as quickly as able to SRP/Jail and stay in continual contact with your Case </a:t>
            </a:r>
            <a:r>
              <a:rPr lang="en-US" sz="1400" dirty="0">
                <a:latin typeface="Arial" panose="020B0604020202020204" pitchFamily="34" charset="0"/>
                <a:ea typeface="Times New Roman" panose="02020603050405020304" pitchFamily="18" charset="0"/>
                <a:cs typeface="Times New Roman" panose="02020603050405020304" pitchFamily="18" charset="0"/>
              </a:rPr>
              <a:t>M</a:t>
            </a:r>
            <a:r>
              <a:rPr lang="en-US" sz="1400" dirty="0">
                <a:effectLst/>
                <a:latin typeface="Arial" panose="020B0604020202020204" pitchFamily="34" charset="0"/>
                <a:ea typeface="Times New Roman" panose="02020603050405020304" pitchFamily="18" charset="0"/>
                <a:cs typeface="Times New Roman" panose="02020603050405020304" pitchFamily="18" charset="0"/>
              </a:rPr>
              <a:t>anager until you have had the unit checked or replaced. </a:t>
            </a:r>
          </a:p>
          <a:p>
            <a:pPr marR="0" lvl="0">
              <a:spcBef>
                <a:spcPts val="0"/>
              </a:spcBef>
              <a:spcAft>
                <a:spcPts val="0"/>
              </a:spcAft>
            </a:pP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effectLst/>
                <a:latin typeface="Arial" panose="020B0604020202020204" pitchFamily="34" charset="0"/>
                <a:ea typeface="Times New Roman" panose="02020603050405020304" pitchFamily="18" charset="0"/>
                <a:cs typeface="Times New Roman" panose="02020603050405020304" pitchFamily="18" charset="0"/>
              </a:rPr>
              <a:t> 13. When charging the unit, only the charging cable issued will be allowed. No after-market charging devices for the automobile or unit are allowed due to damaging the internal hardware, and no charging into an extension cord as the results are the same</a:t>
            </a:r>
            <a:r>
              <a:rPr lang="en-US" sz="1600" dirty="0">
                <a:effectLst/>
                <a:latin typeface="Arial" panose="020B0604020202020204" pitchFamily="34"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600" b="1"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pic>
        <p:nvPicPr>
          <p:cNvPr id="5" name="Audio 4" descr="Narration Enabled Icon">
            <a:hlinkClick r:id="" action="ppaction://media"/>
            <a:extLst>
              <a:ext uri="{FF2B5EF4-FFF2-40B4-BE49-F238E27FC236}">
                <a16:creationId xmlns:a16="http://schemas.microsoft.com/office/drawing/2014/main" id="{D4958241-21E5-D7FD-9471-E058C2FD190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C2AC947-0183-4FD5-A2E3-F63986EB8DD9}" label="Slide14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45010251"/>
      </p:ext>
    </p:extLst>
  </p:cSld>
  <p:clrMapOvr>
    <a:masterClrMapping/>
  </p:clrMapOvr>
  <mc:AlternateContent xmlns:mc="http://schemas.openxmlformats.org/markup-compatibility/2006" xmlns:p14="http://schemas.microsoft.com/office/powerpoint/2010/main">
    <mc:Choice Requires="p14">
      <p:transition spd="slow" p14:dur="2000" advTm="149439"/>
    </mc:Choice>
    <mc:Fallback xmlns="">
      <p:transition spd="slow" advTm="149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91788" y="901395"/>
            <a:ext cx="1297305" cy="757555"/>
          </a:xfrm>
          <a:prstGeom prst="rect">
            <a:avLst/>
          </a:prstGeom>
        </p:spPr>
        <p:txBody>
          <a:bodyPr vert="horz" wrap="square" lIns="0" tIns="12700" rIns="0" bIns="0" rtlCol="0">
            <a:spAutoFit/>
          </a:bodyPr>
          <a:lstStyle/>
          <a:p>
            <a:pPr marL="12700">
              <a:lnSpc>
                <a:spcPct val="100000"/>
              </a:lnSpc>
              <a:spcBef>
                <a:spcPts val="100"/>
              </a:spcBef>
            </a:pPr>
            <a:r>
              <a:rPr spc="-95" dirty="0">
                <a:solidFill>
                  <a:srgbClr val="006260"/>
                </a:solidFill>
              </a:rPr>
              <a:t>Court</a:t>
            </a:r>
          </a:p>
        </p:txBody>
      </p:sp>
      <p:sp>
        <p:nvSpPr>
          <p:cNvPr id="3" name="object 3"/>
          <p:cNvSpPr txBox="1"/>
          <p:nvPr/>
        </p:nvSpPr>
        <p:spPr>
          <a:xfrm>
            <a:off x="695655" y="1955419"/>
            <a:ext cx="7792720" cy="2268250"/>
          </a:xfrm>
          <a:prstGeom prst="rect">
            <a:avLst/>
          </a:prstGeom>
        </p:spPr>
        <p:txBody>
          <a:bodyPr vert="horz" wrap="square" lIns="0" tIns="67310" rIns="0" bIns="0" rtlCol="0">
            <a:spAutoFit/>
          </a:bodyPr>
          <a:lstStyle/>
          <a:p>
            <a:pPr marL="12700" marR="5080">
              <a:lnSpc>
                <a:spcPct val="85000"/>
              </a:lnSpc>
              <a:spcBef>
                <a:spcPts val="530"/>
              </a:spcBef>
              <a:tabLst>
                <a:tab pos="600075" algn="l"/>
                <a:tab pos="1330325" algn="l"/>
                <a:tab pos="5622925" algn="l"/>
              </a:tabLst>
            </a:pPr>
            <a:r>
              <a:rPr sz="2400" b="0" spc="-20" dirty="0">
                <a:solidFill>
                  <a:srgbClr val="252525"/>
                </a:solidFill>
                <a:latin typeface="Calibri Light"/>
                <a:cs typeface="Calibri Light"/>
              </a:rPr>
              <a:t>Your</a:t>
            </a:r>
            <a:r>
              <a:rPr sz="2400" b="0" spc="-45" dirty="0">
                <a:solidFill>
                  <a:srgbClr val="252525"/>
                </a:solidFill>
                <a:latin typeface="Calibri Light"/>
                <a:cs typeface="Calibri Light"/>
              </a:rPr>
              <a:t> </a:t>
            </a:r>
            <a:r>
              <a:rPr sz="2400" b="0" dirty="0">
                <a:solidFill>
                  <a:srgbClr val="252525"/>
                </a:solidFill>
                <a:latin typeface="Calibri Light"/>
                <a:cs typeface="Calibri Light"/>
              </a:rPr>
              <a:t>next</a:t>
            </a:r>
            <a:r>
              <a:rPr sz="2400" b="0" spc="-40" dirty="0">
                <a:solidFill>
                  <a:srgbClr val="252525"/>
                </a:solidFill>
                <a:latin typeface="Calibri Light"/>
                <a:cs typeface="Calibri Light"/>
              </a:rPr>
              <a:t> </a:t>
            </a:r>
            <a:r>
              <a:rPr sz="2400" b="0" dirty="0">
                <a:solidFill>
                  <a:srgbClr val="252525"/>
                </a:solidFill>
                <a:latin typeface="Calibri Light"/>
                <a:cs typeface="Calibri Light"/>
              </a:rPr>
              <a:t>court</a:t>
            </a:r>
            <a:r>
              <a:rPr sz="2400" b="0" spc="-30" dirty="0">
                <a:solidFill>
                  <a:srgbClr val="252525"/>
                </a:solidFill>
                <a:latin typeface="Calibri Light"/>
                <a:cs typeface="Calibri Light"/>
              </a:rPr>
              <a:t> </a:t>
            </a:r>
            <a:r>
              <a:rPr sz="2400" b="0" dirty="0">
                <a:solidFill>
                  <a:srgbClr val="252525"/>
                </a:solidFill>
                <a:latin typeface="Calibri Light"/>
                <a:cs typeface="Calibri Light"/>
              </a:rPr>
              <a:t>is</a:t>
            </a:r>
            <a:r>
              <a:rPr sz="2400" b="0" spc="-35" dirty="0">
                <a:solidFill>
                  <a:srgbClr val="252525"/>
                </a:solidFill>
                <a:latin typeface="Calibri Light"/>
                <a:cs typeface="Calibri Light"/>
              </a:rPr>
              <a:t> </a:t>
            </a:r>
            <a:r>
              <a:rPr sz="2400" b="0" dirty="0">
                <a:solidFill>
                  <a:srgbClr val="252525"/>
                </a:solidFill>
                <a:latin typeface="Calibri Light"/>
                <a:cs typeface="Calibri Light"/>
              </a:rPr>
              <a:t>at</a:t>
            </a:r>
            <a:r>
              <a:rPr sz="2400" b="0" spc="-40" dirty="0">
                <a:solidFill>
                  <a:srgbClr val="252525"/>
                </a:solidFill>
                <a:latin typeface="Calibri Light"/>
                <a:cs typeface="Calibri Light"/>
              </a:rPr>
              <a:t> </a:t>
            </a:r>
            <a:r>
              <a:rPr sz="2400" b="0" dirty="0">
                <a:solidFill>
                  <a:srgbClr val="252525"/>
                </a:solidFill>
                <a:latin typeface="Calibri Light"/>
                <a:cs typeface="Calibri Light"/>
              </a:rPr>
              <a:t>the</a:t>
            </a:r>
            <a:r>
              <a:rPr sz="2400" b="0" spc="-25" dirty="0">
                <a:solidFill>
                  <a:srgbClr val="252525"/>
                </a:solidFill>
                <a:latin typeface="Calibri Light"/>
                <a:cs typeface="Calibri Light"/>
              </a:rPr>
              <a:t> </a:t>
            </a:r>
            <a:r>
              <a:rPr sz="2400" b="0" dirty="0">
                <a:solidFill>
                  <a:srgbClr val="252525"/>
                </a:solidFill>
                <a:latin typeface="Calibri Light"/>
                <a:cs typeface="Calibri Light"/>
              </a:rPr>
              <a:t>bottom</a:t>
            </a:r>
            <a:r>
              <a:rPr sz="2400" b="0" spc="-30" dirty="0">
                <a:solidFill>
                  <a:srgbClr val="252525"/>
                </a:solidFill>
                <a:latin typeface="Calibri Light"/>
                <a:cs typeface="Calibri Light"/>
              </a:rPr>
              <a:t> </a:t>
            </a:r>
            <a:r>
              <a:rPr sz="2400" b="0" dirty="0">
                <a:solidFill>
                  <a:srgbClr val="252525"/>
                </a:solidFill>
                <a:latin typeface="Calibri Light"/>
                <a:cs typeface="Calibri Light"/>
              </a:rPr>
              <a:t>of</a:t>
            </a:r>
            <a:r>
              <a:rPr sz="2400" b="0" spc="-40" dirty="0">
                <a:solidFill>
                  <a:srgbClr val="252525"/>
                </a:solidFill>
                <a:latin typeface="Calibri Light"/>
                <a:cs typeface="Calibri Light"/>
              </a:rPr>
              <a:t> </a:t>
            </a:r>
            <a:r>
              <a:rPr sz="2400" b="0" dirty="0">
                <a:solidFill>
                  <a:srgbClr val="252525"/>
                </a:solidFill>
                <a:latin typeface="Calibri Light"/>
                <a:cs typeface="Calibri Light"/>
              </a:rPr>
              <a:t>your</a:t>
            </a:r>
            <a:r>
              <a:rPr sz="2400" b="0" spc="-30" dirty="0">
                <a:solidFill>
                  <a:srgbClr val="252525"/>
                </a:solidFill>
                <a:latin typeface="Calibri Light"/>
                <a:cs typeface="Calibri Light"/>
              </a:rPr>
              <a:t> </a:t>
            </a:r>
            <a:r>
              <a:rPr sz="2400" b="0" dirty="0">
                <a:solidFill>
                  <a:srgbClr val="252525"/>
                </a:solidFill>
                <a:latin typeface="Calibri Light"/>
                <a:cs typeface="Calibri Light"/>
              </a:rPr>
              <a:t>paperwork.</a:t>
            </a:r>
            <a:r>
              <a:rPr sz="2400" b="0" spc="-25" dirty="0">
                <a:solidFill>
                  <a:srgbClr val="252525"/>
                </a:solidFill>
                <a:latin typeface="Calibri Light"/>
                <a:cs typeface="Calibri Light"/>
              </a:rPr>
              <a:t> </a:t>
            </a:r>
            <a:r>
              <a:rPr sz="2400" b="0" dirty="0">
                <a:solidFill>
                  <a:srgbClr val="252525"/>
                </a:solidFill>
                <a:latin typeface="Calibri Light"/>
                <a:cs typeface="Calibri Light"/>
              </a:rPr>
              <a:t>Prior</a:t>
            </a:r>
            <a:r>
              <a:rPr sz="2400" b="0" spc="-45" dirty="0">
                <a:solidFill>
                  <a:srgbClr val="252525"/>
                </a:solidFill>
                <a:latin typeface="Calibri Light"/>
                <a:cs typeface="Calibri Light"/>
              </a:rPr>
              <a:t> </a:t>
            </a:r>
            <a:r>
              <a:rPr sz="2400" b="0" spc="-25" dirty="0">
                <a:solidFill>
                  <a:srgbClr val="252525"/>
                </a:solidFill>
                <a:latin typeface="Calibri Light"/>
                <a:cs typeface="Calibri Light"/>
              </a:rPr>
              <a:t>to </a:t>
            </a:r>
            <a:r>
              <a:rPr sz="2400" b="0" dirty="0">
                <a:solidFill>
                  <a:srgbClr val="252525"/>
                </a:solidFill>
                <a:latin typeface="Calibri Light"/>
                <a:cs typeface="Calibri Light"/>
              </a:rPr>
              <a:t>your</a:t>
            </a:r>
            <a:r>
              <a:rPr sz="2400" b="0" spc="-35" dirty="0">
                <a:solidFill>
                  <a:srgbClr val="252525"/>
                </a:solidFill>
                <a:latin typeface="Calibri Light"/>
                <a:cs typeface="Calibri Light"/>
              </a:rPr>
              <a:t> </a:t>
            </a:r>
            <a:r>
              <a:rPr sz="2400" b="0" dirty="0">
                <a:solidFill>
                  <a:srgbClr val="252525"/>
                </a:solidFill>
                <a:latin typeface="Calibri Light"/>
                <a:cs typeface="Calibri Light"/>
              </a:rPr>
              <a:t>court</a:t>
            </a:r>
            <a:r>
              <a:rPr sz="2400" b="0" spc="-20" dirty="0">
                <a:solidFill>
                  <a:srgbClr val="252525"/>
                </a:solidFill>
                <a:latin typeface="Calibri Light"/>
                <a:cs typeface="Calibri Light"/>
              </a:rPr>
              <a:t> </a:t>
            </a:r>
            <a:r>
              <a:rPr sz="2400" b="0" dirty="0">
                <a:solidFill>
                  <a:srgbClr val="252525"/>
                </a:solidFill>
                <a:latin typeface="Calibri Light"/>
                <a:cs typeface="Calibri Light"/>
              </a:rPr>
              <a:t>date</a:t>
            </a:r>
            <a:r>
              <a:rPr sz="2400" b="0" spc="-35" dirty="0">
                <a:solidFill>
                  <a:srgbClr val="252525"/>
                </a:solidFill>
                <a:latin typeface="Calibri Light"/>
                <a:cs typeface="Calibri Light"/>
              </a:rPr>
              <a:t> </a:t>
            </a:r>
            <a:r>
              <a:rPr sz="2400" b="0" dirty="0">
                <a:solidFill>
                  <a:srgbClr val="252525"/>
                </a:solidFill>
                <a:latin typeface="Calibri Light"/>
                <a:cs typeface="Calibri Light"/>
              </a:rPr>
              <a:t>a</a:t>
            </a:r>
            <a:r>
              <a:rPr sz="2400" b="0" spc="-20" dirty="0">
                <a:solidFill>
                  <a:srgbClr val="252525"/>
                </a:solidFill>
                <a:latin typeface="Calibri Light"/>
                <a:cs typeface="Calibri Light"/>
              </a:rPr>
              <a:t> </a:t>
            </a:r>
            <a:r>
              <a:rPr lang="en-US" sz="2400" b="0" spc="-20" dirty="0">
                <a:solidFill>
                  <a:srgbClr val="252525"/>
                </a:solidFill>
                <a:latin typeface="Calibri Light"/>
                <a:cs typeface="Calibri Light"/>
              </a:rPr>
              <a:t>Compliance </a:t>
            </a:r>
            <a:r>
              <a:rPr lang="en-US" sz="2400" spc="-20" dirty="0">
                <a:solidFill>
                  <a:srgbClr val="252525"/>
                </a:solidFill>
                <a:latin typeface="Calibri Light"/>
                <a:cs typeface="Calibri Light"/>
              </a:rPr>
              <a:t>L</a:t>
            </a:r>
            <a:r>
              <a:rPr sz="2400" b="0" dirty="0">
                <a:solidFill>
                  <a:srgbClr val="252525"/>
                </a:solidFill>
                <a:latin typeface="Calibri Light"/>
                <a:cs typeface="Calibri Light"/>
              </a:rPr>
              <a:t>etter</a:t>
            </a:r>
            <a:r>
              <a:rPr sz="2400" b="0" spc="-40" dirty="0">
                <a:solidFill>
                  <a:srgbClr val="252525"/>
                </a:solidFill>
                <a:latin typeface="Calibri Light"/>
                <a:cs typeface="Calibri Light"/>
              </a:rPr>
              <a:t> </a:t>
            </a:r>
            <a:r>
              <a:rPr sz="2400" b="0" dirty="0">
                <a:solidFill>
                  <a:srgbClr val="252525"/>
                </a:solidFill>
                <a:latin typeface="Calibri Light"/>
                <a:cs typeface="Calibri Light"/>
              </a:rPr>
              <a:t>will</a:t>
            </a:r>
            <a:r>
              <a:rPr sz="2400" b="0" spc="-40" dirty="0">
                <a:solidFill>
                  <a:srgbClr val="252525"/>
                </a:solidFill>
                <a:latin typeface="Calibri Light"/>
                <a:cs typeface="Calibri Light"/>
              </a:rPr>
              <a:t> </a:t>
            </a:r>
            <a:r>
              <a:rPr sz="2400" b="0" dirty="0">
                <a:solidFill>
                  <a:srgbClr val="252525"/>
                </a:solidFill>
                <a:latin typeface="Calibri Light"/>
                <a:cs typeface="Calibri Light"/>
              </a:rPr>
              <a:t>be</a:t>
            </a:r>
            <a:r>
              <a:rPr sz="2400" b="0" spc="-20" dirty="0">
                <a:solidFill>
                  <a:srgbClr val="252525"/>
                </a:solidFill>
                <a:latin typeface="Calibri Light"/>
                <a:cs typeface="Calibri Light"/>
              </a:rPr>
              <a:t> </a:t>
            </a:r>
            <a:r>
              <a:rPr sz="2400" b="0" dirty="0">
                <a:solidFill>
                  <a:srgbClr val="252525"/>
                </a:solidFill>
                <a:latin typeface="Calibri Light"/>
                <a:cs typeface="Calibri Light"/>
              </a:rPr>
              <a:t>sent</a:t>
            </a:r>
            <a:r>
              <a:rPr sz="2400" b="0" spc="-20" dirty="0">
                <a:solidFill>
                  <a:srgbClr val="252525"/>
                </a:solidFill>
                <a:latin typeface="Calibri Light"/>
                <a:cs typeface="Calibri Light"/>
              </a:rPr>
              <a:t> </a:t>
            </a:r>
            <a:r>
              <a:rPr sz="2400" b="0" dirty="0">
                <a:solidFill>
                  <a:srgbClr val="252525"/>
                </a:solidFill>
                <a:latin typeface="Calibri Light"/>
                <a:cs typeface="Calibri Light"/>
              </a:rPr>
              <a:t>to</a:t>
            </a:r>
            <a:r>
              <a:rPr sz="2400" b="0" spc="-40" dirty="0">
                <a:solidFill>
                  <a:srgbClr val="252525"/>
                </a:solidFill>
                <a:latin typeface="Calibri Light"/>
                <a:cs typeface="Calibri Light"/>
              </a:rPr>
              <a:t> </a:t>
            </a:r>
            <a:r>
              <a:rPr sz="2400" b="0" dirty="0">
                <a:solidFill>
                  <a:srgbClr val="252525"/>
                </a:solidFill>
                <a:latin typeface="Calibri Light"/>
                <a:cs typeface="Calibri Light"/>
              </a:rPr>
              <a:t>the</a:t>
            </a:r>
            <a:r>
              <a:rPr sz="2400" b="0" spc="-15" dirty="0">
                <a:solidFill>
                  <a:srgbClr val="252525"/>
                </a:solidFill>
                <a:latin typeface="Calibri Light"/>
                <a:cs typeface="Calibri Light"/>
              </a:rPr>
              <a:t> </a:t>
            </a:r>
            <a:r>
              <a:rPr sz="2400" b="0" dirty="0">
                <a:solidFill>
                  <a:srgbClr val="252525"/>
                </a:solidFill>
                <a:latin typeface="Calibri Light"/>
                <a:cs typeface="Calibri Light"/>
              </a:rPr>
              <a:t>Judge,</a:t>
            </a:r>
            <a:r>
              <a:rPr sz="2400" b="0" spc="-30" dirty="0">
                <a:solidFill>
                  <a:srgbClr val="252525"/>
                </a:solidFill>
                <a:latin typeface="Calibri Light"/>
                <a:cs typeface="Calibri Light"/>
              </a:rPr>
              <a:t> </a:t>
            </a:r>
            <a:r>
              <a:rPr sz="2400" b="0" dirty="0">
                <a:solidFill>
                  <a:srgbClr val="252525"/>
                </a:solidFill>
                <a:latin typeface="Calibri Light"/>
                <a:cs typeface="Calibri Light"/>
              </a:rPr>
              <a:t>DA,</a:t>
            </a:r>
            <a:r>
              <a:rPr sz="2400" b="0" spc="-20" dirty="0">
                <a:solidFill>
                  <a:srgbClr val="252525"/>
                </a:solidFill>
                <a:latin typeface="Calibri Light"/>
                <a:cs typeface="Calibri Light"/>
              </a:rPr>
              <a:t> </a:t>
            </a:r>
            <a:r>
              <a:rPr sz="2400" b="0" dirty="0">
                <a:solidFill>
                  <a:srgbClr val="252525"/>
                </a:solidFill>
                <a:latin typeface="Calibri Light"/>
                <a:cs typeface="Calibri Light"/>
              </a:rPr>
              <a:t>and</a:t>
            </a:r>
            <a:r>
              <a:rPr sz="2400" b="0" spc="-20" dirty="0">
                <a:solidFill>
                  <a:srgbClr val="252525"/>
                </a:solidFill>
                <a:latin typeface="Calibri Light"/>
                <a:cs typeface="Calibri Light"/>
              </a:rPr>
              <a:t> </a:t>
            </a:r>
            <a:r>
              <a:rPr sz="2400" b="0" spc="-10" dirty="0">
                <a:solidFill>
                  <a:srgbClr val="252525"/>
                </a:solidFill>
                <a:latin typeface="Calibri Light"/>
                <a:cs typeface="Calibri Light"/>
              </a:rPr>
              <a:t>Public Defender. This</a:t>
            </a:r>
            <a:r>
              <a:rPr sz="2400" b="0" spc="-35" dirty="0">
                <a:solidFill>
                  <a:srgbClr val="252525"/>
                </a:solidFill>
                <a:latin typeface="Calibri Light"/>
                <a:cs typeface="Calibri Light"/>
              </a:rPr>
              <a:t> </a:t>
            </a:r>
            <a:r>
              <a:rPr sz="2400" b="0" dirty="0">
                <a:solidFill>
                  <a:srgbClr val="252525"/>
                </a:solidFill>
                <a:latin typeface="Calibri Light"/>
                <a:cs typeface="Calibri Light"/>
              </a:rPr>
              <a:t>report</a:t>
            </a:r>
            <a:r>
              <a:rPr sz="2400" b="0" spc="-30" dirty="0">
                <a:solidFill>
                  <a:srgbClr val="252525"/>
                </a:solidFill>
                <a:latin typeface="Calibri Light"/>
                <a:cs typeface="Calibri Light"/>
              </a:rPr>
              <a:t> </a:t>
            </a:r>
            <a:r>
              <a:rPr sz="2400" b="0" dirty="0">
                <a:solidFill>
                  <a:srgbClr val="252525"/>
                </a:solidFill>
                <a:latin typeface="Calibri Light"/>
                <a:cs typeface="Calibri Light"/>
              </a:rPr>
              <a:t>only</a:t>
            </a:r>
            <a:r>
              <a:rPr sz="2400" b="0" spc="-25" dirty="0">
                <a:solidFill>
                  <a:srgbClr val="252525"/>
                </a:solidFill>
                <a:latin typeface="Calibri Light"/>
                <a:cs typeface="Calibri Light"/>
              </a:rPr>
              <a:t> </a:t>
            </a:r>
            <a:r>
              <a:rPr sz="2400" b="0" spc="-10" dirty="0">
                <a:solidFill>
                  <a:srgbClr val="252525"/>
                </a:solidFill>
                <a:latin typeface="Calibri Light"/>
                <a:cs typeface="Calibri Light"/>
              </a:rPr>
              <a:t>states</a:t>
            </a:r>
            <a:r>
              <a:rPr sz="2400" b="0" spc="-50" dirty="0">
                <a:solidFill>
                  <a:srgbClr val="252525"/>
                </a:solidFill>
                <a:latin typeface="Calibri Light"/>
                <a:cs typeface="Calibri Light"/>
              </a:rPr>
              <a:t> </a:t>
            </a:r>
            <a:r>
              <a:rPr sz="2400" b="0" dirty="0">
                <a:solidFill>
                  <a:srgbClr val="252525"/>
                </a:solidFill>
                <a:latin typeface="Calibri Light"/>
                <a:cs typeface="Calibri Light"/>
              </a:rPr>
              <a:t>the</a:t>
            </a:r>
            <a:r>
              <a:rPr sz="2400" b="0" spc="-25" dirty="0">
                <a:solidFill>
                  <a:srgbClr val="252525"/>
                </a:solidFill>
                <a:latin typeface="Calibri Light"/>
                <a:cs typeface="Calibri Light"/>
              </a:rPr>
              <a:t> </a:t>
            </a:r>
            <a:r>
              <a:rPr sz="2400" b="0" dirty="0">
                <a:solidFill>
                  <a:srgbClr val="252525"/>
                </a:solidFill>
                <a:latin typeface="Calibri Light"/>
                <a:cs typeface="Calibri Light"/>
              </a:rPr>
              <a:t>facts:</a:t>
            </a:r>
            <a:r>
              <a:rPr lang="en-US" sz="2400" b="0" dirty="0">
                <a:solidFill>
                  <a:srgbClr val="252525"/>
                </a:solidFill>
                <a:latin typeface="Calibri Light"/>
                <a:cs typeface="Calibri Light"/>
              </a:rPr>
              <a:t> We document</a:t>
            </a:r>
            <a:r>
              <a:rPr sz="2400" b="0" spc="-50" dirty="0">
                <a:solidFill>
                  <a:srgbClr val="252525"/>
                </a:solidFill>
                <a:latin typeface="Calibri Light"/>
                <a:cs typeface="Calibri Light"/>
              </a:rPr>
              <a:t> </a:t>
            </a:r>
            <a:r>
              <a:rPr sz="2400" b="0" dirty="0">
                <a:solidFill>
                  <a:srgbClr val="252525"/>
                </a:solidFill>
                <a:latin typeface="Calibri Light"/>
                <a:cs typeface="Calibri Light"/>
              </a:rPr>
              <a:t>if</a:t>
            </a:r>
            <a:r>
              <a:rPr sz="2400" b="0" spc="-40" dirty="0">
                <a:solidFill>
                  <a:srgbClr val="252525"/>
                </a:solidFill>
                <a:latin typeface="Calibri Light"/>
                <a:cs typeface="Calibri Light"/>
              </a:rPr>
              <a:t> </a:t>
            </a:r>
            <a:r>
              <a:rPr sz="2400" b="0" dirty="0">
                <a:solidFill>
                  <a:srgbClr val="252525"/>
                </a:solidFill>
                <a:latin typeface="Calibri Light"/>
                <a:cs typeface="Calibri Light"/>
              </a:rPr>
              <a:t>you</a:t>
            </a:r>
            <a:r>
              <a:rPr lang="en-US" sz="2400" b="0" dirty="0">
                <a:solidFill>
                  <a:srgbClr val="252525"/>
                </a:solidFill>
                <a:latin typeface="Calibri Light"/>
                <a:cs typeface="Calibri Light"/>
              </a:rPr>
              <a:t> called late/</a:t>
            </a:r>
            <a:r>
              <a:rPr sz="2400" b="0" dirty="0">
                <a:solidFill>
                  <a:srgbClr val="252525"/>
                </a:solidFill>
                <a:latin typeface="Calibri Light"/>
                <a:cs typeface="Calibri Light"/>
              </a:rPr>
              <a:t>missed</a:t>
            </a:r>
            <a:r>
              <a:rPr sz="2400" b="0" spc="-20" dirty="0">
                <a:solidFill>
                  <a:srgbClr val="252525"/>
                </a:solidFill>
                <a:latin typeface="Calibri Light"/>
                <a:cs typeface="Calibri Light"/>
              </a:rPr>
              <a:t> </a:t>
            </a:r>
            <a:r>
              <a:rPr sz="2400" b="0" spc="-25" dirty="0">
                <a:solidFill>
                  <a:srgbClr val="252525"/>
                </a:solidFill>
                <a:latin typeface="Calibri Light"/>
                <a:cs typeface="Calibri Light"/>
              </a:rPr>
              <a:t>any </a:t>
            </a:r>
            <a:r>
              <a:rPr sz="2400" b="0" spc="-10" dirty="0">
                <a:solidFill>
                  <a:srgbClr val="252525"/>
                </a:solidFill>
                <a:latin typeface="Calibri Light"/>
                <a:cs typeface="Calibri Light"/>
              </a:rPr>
              <a:t>Check-</a:t>
            </a:r>
            <a:r>
              <a:rPr lang="en-US" sz="2400" spc="-10" dirty="0">
                <a:solidFill>
                  <a:srgbClr val="252525"/>
                </a:solidFill>
                <a:latin typeface="Calibri Light"/>
                <a:cs typeface="Calibri Light"/>
              </a:rPr>
              <a:t>i</a:t>
            </a:r>
            <a:r>
              <a:rPr sz="2400" b="0" dirty="0">
                <a:solidFill>
                  <a:srgbClr val="252525"/>
                </a:solidFill>
                <a:latin typeface="Calibri Light"/>
                <a:cs typeface="Calibri Light"/>
              </a:rPr>
              <a:t>n</a:t>
            </a:r>
            <a:r>
              <a:rPr sz="2400" b="0" spc="-10" dirty="0">
                <a:solidFill>
                  <a:srgbClr val="252525"/>
                </a:solidFill>
                <a:latin typeface="Calibri Light"/>
                <a:cs typeface="Calibri Light"/>
              </a:rPr>
              <a:t> </a:t>
            </a:r>
            <a:r>
              <a:rPr sz="2400" b="0" dirty="0">
                <a:solidFill>
                  <a:srgbClr val="252525"/>
                </a:solidFill>
                <a:latin typeface="Calibri Light"/>
                <a:cs typeface="Calibri Light"/>
              </a:rPr>
              <a:t>Calls,</a:t>
            </a:r>
            <a:r>
              <a:rPr sz="2400" b="0" spc="-40" dirty="0">
                <a:solidFill>
                  <a:srgbClr val="252525"/>
                </a:solidFill>
                <a:latin typeface="Calibri Light"/>
                <a:cs typeface="Calibri Light"/>
              </a:rPr>
              <a:t> </a:t>
            </a:r>
            <a:r>
              <a:rPr sz="2400" b="0" dirty="0">
                <a:solidFill>
                  <a:srgbClr val="252525"/>
                </a:solidFill>
                <a:latin typeface="Calibri Light"/>
                <a:cs typeface="Calibri Light"/>
              </a:rPr>
              <a:t>missed</a:t>
            </a:r>
            <a:r>
              <a:rPr sz="2400" b="0" spc="-30" dirty="0">
                <a:solidFill>
                  <a:srgbClr val="252525"/>
                </a:solidFill>
                <a:latin typeface="Calibri Light"/>
                <a:cs typeface="Calibri Light"/>
              </a:rPr>
              <a:t> </a:t>
            </a:r>
            <a:r>
              <a:rPr sz="2400" b="0" dirty="0">
                <a:solidFill>
                  <a:srgbClr val="252525"/>
                </a:solidFill>
                <a:latin typeface="Calibri Light"/>
                <a:cs typeface="Calibri Light"/>
              </a:rPr>
              <a:t>any</a:t>
            </a:r>
            <a:r>
              <a:rPr sz="2400" b="0" spc="-25" dirty="0">
                <a:solidFill>
                  <a:srgbClr val="252525"/>
                </a:solidFill>
                <a:latin typeface="Calibri Light"/>
                <a:cs typeface="Calibri Light"/>
              </a:rPr>
              <a:t> </a:t>
            </a:r>
            <a:r>
              <a:rPr sz="2400" b="0" dirty="0">
                <a:solidFill>
                  <a:srgbClr val="252525"/>
                </a:solidFill>
                <a:latin typeface="Calibri Light"/>
                <a:cs typeface="Calibri Light"/>
              </a:rPr>
              <a:t>UA</a:t>
            </a:r>
            <a:r>
              <a:rPr lang="en-US" sz="2400" b="0" dirty="0">
                <a:solidFill>
                  <a:srgbClr val="252525"/>
                </a:solidFill>
                <a:latin typeface="Calibri Light"/>
                <a:cs typeface="Calibri Light"/>
              </a:rPr>
              <a:t>'</a:t>
            </a:r>
            <a:r>
              <a:rPr sz="2400" b="0" dirty="0">
                <a:solidFill>
                  <a:srgbClr val="252525"/>
                </a:solidFill>
                <a:latin typeface="Calibri Light"/>
                <a:cs typeface="Calibri Light"/>
              </a:rPr>
              <a:t>s,</a:t>
            </a:r>
            <a:r>
              <a:rPr lang="en-US" sz="2400" b="0" dirty="0">
                <a:solidFill>
                  <a:srgbClr val="252525"/>
                </a:solidFill>
                <a:latin typeface="Calibri Light"/>
                <a:cs typeface="Calibri Light"/>
              </a:rPr>
              <a:t> and</a:t>
            </a:r>
            <a:r>
              <a:rPr sz="2400" b="0" spc="-40" dirty="0">
                <a:solidFill>
                  <a:srgbClr val="252525"/>
                </a:solidFill>
                <a:latin typeface="Calibri Light"/>
                <a:cs typeface="Calibri Light"/>
              </a:rPr>
              <a:t> </a:t>
            </a:r>
            <a:r>
              <a:rPr sz="2400" b="0" dirty="0">
                <a:solidFill>
                  <a:srgbClr val="252525"/>
                </a:solidFill>
                <a:latin typeface="Calibri Light"/>
                <a:cs typeface="Calibri Light"/>
              </a:rPr>
              <a:t>if</a:t>
            </a:r>
            <a:r>
              <a:rPr sz="2400" b="0" spc="-40" dirty="0">
                <a:solidFill>
                  <a:srgbClr val="252525"/>
                </a:solidFill>
                <a:latin typeface="Calibri Light"/>
                <a:cs typeface="Calibri Light"/>
              </a:rPr>
              <a:t> </a:t>
            </a:r>
            <a:r>
              <a:rPr sz="2400" b="0" dirty="0">
                <a:solidFill>
                  <a:srgbClr val="252525"/>
                </a:solidFill>
                <a:latin typeface="Calibri Light"/>
                <a:cs typeface="Calibri Light"/>
              </a:rPr>
              <a:t>any</a:t>
            </a:r>
            <a:r>
              <a:rPr sz="2400" b="0" spc="-30" dirty="0">
                <a:solidFill>
                  <a:srgbClr val="252525"/>
                </a:solidFill>
                <a:latin typeface="Calibri Light"/>
                <a:cs typeface="Calibri Light"/>
              </a:rPr>
              <a:t> </a:t>
            </a:r>
            <a:r>
              <a:rPr sz="2400" b="0" dirty="0">
                <a:solidFill>
                  <a:srgbClr val="252525"/>
                </a:solidFill>
                <a:latin typeface="Calibri Light"/>
                <a:cs typeface="Calibri Light"/>
              </a:rPr>
              <a:t>UA</a:t>
            </a:r>
            <a:r>
              <a:rPr lang="en-US" sz="2400" b="0" dirty="0">
                <a:solidFill>
                  <a:srgbClr val="252525"/>
                </a:solidFill>
                <a:latin typeface="Calibri Light"/>
                <a:cs typeface="Calibri Light"/>
              </a:rPr>
              <a:t>’s were</a:t>
            </a:r>
            <a:r>
              <a:rPr sz="2400" b="0" spc="-25" dirty="0">
                <a:solidFill>
                  <a:srgbClr val="252525"/>
                </a:solidFill>
                <a:latin typeface="Calibri Light"/>
                <a:cs typeface="Calibri Light"/>
              </a:rPr>
              <a:t> </a:t>
            </a:r>
            <a:r>
              <a:rPr sz="2400" b="0" dirty="0">
                <a:solidFill>
                  <a:srgbClr val="252525"/>
                </a:solidFill>
                <a:latin typeface="Calibri Light"/>
                <a:cs typeface="Calibri Light"/>
              </a:rPr>
              <a:t>returned</a:t>
            </a:r>
            <a:r>
              <a:rPr sz="2400" b="0" spc="-35" dirty="0">
                <a:solidFill>
                  <a:srgbClr val="252525"/>
                </a:solidFill>
                <a:latin typeface="Calibri Light"/>
                <a:cs typeface="Calibri Light"/>
              </a:rPr>
              <a:t> </a:t>
            </a:r>
            <a:r>
              <a:rPr lang="en-US" sz="2400" spc="-10" dirty="0">
                <a:solidFill>
                  <a:srgbClr val="252525"/>
                </a:solidFill>
                <a:latin typeface="Calibri Light"/>
                <a:cs typeface="Calibri Light"/>
              </a:rPr>
              <a:t>p</a:t>
            </a:r>
            <a:r>
              <a:rPr sz="2400" b="0" spc="-10" dirty="0">
                <a:solidFill>
                  <a:srgbClr val="252525"/>
                </a:solidFill>
                <a:latin typeface="Calibri Light"/>
                <a:cs typeface="Calibri Light"/>
              </a:rPr>
              <a:t>ositive, </a:t>
            </a:r>
            <a:r>
              <a:rPr lang="en-US" sz="2400" b="0" spc="-10" dirty="0">
                <a:solidFill>
                  <a:srgbClr val="252525"/>
                </a:solidFill>
                <a:latin typeface="Calibri Light"/>
                <a:cs typeface="Calibri Light"/>
              </a:rPr>
              <a:t>and </a:t>
            </a:r>
            <a:r>
              <a:rPr lang="en-US" sz="2400" spc="-10" dirty="0">
                <a:solidFill>
                  <a:srgbClr val="252525"/>
                </a:solidFill>
                <a:latin typeface="Calibri Light"/>
                <a:cs typeface="Calibri Light"/>
              </a:rPr>
              <a:t>for what drugs.</a:t>
            </a:r>
            <a:r>
              <a:rPr sz="2400" b="0" dirty="0">
                <a:solidFill>
                  <a:srgbClr val="252525"/>
                </a:solidFill>
                <a:latin typeface="Calibri Light"/>
                <a:cs typeface="Calibri Light"/>
              </a:rPr>
              <a:t> If</a:t>
            </a:r>
            <a:r>
              <a:rPr sz="2400" b="0" spc="-40" dirty="0">
                <a:solidFill>
                  <a:srgbClr val="252525"/>
                </a:solidFill>
                <a:latin typeface="Calibri Light"/>
                <a:cs typeface="Calibri Light"/>
              </a:rPr>
              <a:t> </a:t>
            </a:r>
            <a:r>
              <a:rPr sz="2400" b="0" dirty="0">
                <a:solidFill>
                  <a:srgbClr val="252525"/>
                </a:solidFill>
                <a:latin typeface="Calibri Light"/>
                <a:cs typeface="Calibri Light"/>
              </a:rPr>
              <a:t>you</a:t>
            </a:r>
            <a:r>
              <a:rPr sz="2400" b="0" spc="-20" dirty="0">
                <a:solidFill>
                  <a:srgbClr val="252525"/>
                </a:solidFill>
                <a:latin typeface="Calibri Light"/>
                <a:cs typeface="Calibri Light"/>
              </a:rPr>
              <a:t> </a:t>
            </a:r>
            <a:r>
              <a:rPr sz="2400" b="0" dirty="0">
                <a:solidFill>
                  <a:srgbClr val="252525"/>
                </a:solidFill>
                <a:latin typeface="Calibri Light"/>
                <a:cs typeface="Calibri Light"/>
              </a:rPr>
              <a:t>hire</a:t>
            </a:r>
            <a:r>
              <a:rPr sz="2400" b="0" spc="-25" dirty="0">
                <a:solidFill>
                  <a:srgbClr val="252525"/>
                </a:solidFill>
                <a:latin typeface="Calibri Light"/>
                <a:cs typeface="Calibri Light"/>
              </a:rPr>
              <a:t> </a:t>
            </a:r>
            <a:r>
              <a:rPr sz="2400" b="0" spc="-50" dirty="0">
                <a:solidFill>
                  <a:srgbClr val="252525"/>
                </a:solidFill>
                <a:latin typeface="Calibri Light"/>
                <a:cs typeface="Calibri Light"/>
              </a:rPr>
              <a:t>a </a:t>
            </a:r>
            <a:r>
              <a:rPr lang="en-US" sz="2400" spc="-50" dirty="0">
                <a:solidFill>
                  <a:srgbClr val="252525"/>
                </a:solidFill>
                <a:latin typeface="Calibri Light"/>
                <a:cs typeface="Calibri Light"/>
              </a:rPr>
              <a:t>P</a:t>
            </a:r>
            <a:r>
              <a:rPr sz="2400" b="0" dirty="0">
                <a:solidFill>
                  <a:srgbClr val="252525"/>
                </a:solidFill>
                <a:latin typeface="Calibri Light"/>
                <a:cs typeface="Calibri Light"/>
              </a:rPr>
              <a:t>rivate</a:t>
            </a:r>
            <a:r>
              <a:rPr sz="2400" b="0" spc="-70" dirty="0">
                <a:solidFill>
                  <a:srgbClr val="252525"/>
                </a:solidFill>
                <a:latin typeface="Calibri Light"/>
                <a:cs typeface="Calibri Light"/>
              </a:rPr>
              <a:t> </a:t>
            </a:r>
            <a:r>
              <a:rPr lang="en-US" sz="2400" spc="-25" dirty="0">
                <a:solidFill>
                  <a:srgbClr val="252525"/>
                </a:solidFill>
                <a:latin typeface="Calibri Light"/>
                <a:cs typeface="Calibri Light"/>
              </a:rPr>
              <a:t>A</a:t>
            </a:r>
            <a:r>
              <a:rPr sz="2400" b="0" spc="-25" dirty="0">
                <a:solidFill>
                  <a:srgbClr val="252525"/>
                </a:solidFill>
                <a:latin typeface="Calibri Light"/>
                <a:cs typeface="Calibri Light"/>
              </a:rPr>
              <a:t>ttorney,</a:t>
            </a:r>
            <a:r>
              <a:rPr sz="2400" b="0" spc="-30" dirty="0">
                <a:solidFill>
                  <a:srgbClr val="252525"/>
                </a:solidFill>
                <a:latin typeface="Calibri Light"/>
                <a:cs typeface="Calibri Light"/>
              </a:rPr>
              <a:t> </a:t>
            </a:r>
            <a:r>
              <a:rPr sz="2400" b="0" dirty="0">
                <a:solidFill>
                  <a:srgbClr val="252525"/>
                </a:solidFill>
                <a:latin typeface="Calibri Light"/>
                <a:cs typeface="Calibri Light"/>
              </a:rPr>
              <a:t>they</a:t>
            </a:r>
            <a:r>
              <a:rPr sz="2400" b="0" spc="-35" dirty="0">
                <a:solidFill>
                  <a:srgbClr val="252525"/>
                </a:solidFill>
                <a:latin typeface="Calibri Light"/>
                <a:cs typeface="Calibri Light"/>
              </a:rPr>
              <a:t> </a:t>
            </a:r>
            <a:r>
              <a:rPr sz="2400" b="0" dirty="0">
                <a:solidFill>
                  <a:srgbClr val="252525"/>
                </a:solidFill>
                <a:latin typeface="Calibri Light"/>
                <a:cs typeface="Calibri Light"/>
              </a:rPr>
              <a:t>will</a:t>
            </a:r>
            <a:r>
              <a:rPr sz="2400" b="0" spc="-65" dirty="0">
                <a:solidFill>
                  <a:srgbClr val="252525"/>
                </a:solidFill>
                <a:latin typeface="Calibri Light"/>
                <a:cs typeface="Calibri Light"/>
              </a:rPr>
              <a:t> </a:t>
            </a:r>
            <a:r>
              <a:rPr sz="2400" b="0" dirty="0">
                <a:solidFill>
                  <a:srgbClr val="252525"/>
                </a:solidFill>
                <a:latin typeface="Calibri Light"/>
                <a:cs typeface="Calibri Light"/>
              </a:rPr>
              <a:t>have</a:t>
            </a:r>
            <a:r>
              <a:rPr sz="2400" b="0" spc="-45" dirty="0">
                <a:solidFill>
                  <a:srgbClr val="252525"/>
                </a:solidFill>
                <a:latin typeface="Calibri Light"/>
                <a:cs typeface="Calibri Light"/>
              </a:rPr>
              <a:t> </a:t>
            </a:r>
            <a:r>
              <a:rPr sz="2400" b="0" dirty="0">
                <a:solidFill>
                  <a:srgbClr val="252525"/>
                </a:solidFill>
                <a:latin typeface="Calibri Light"/>
                <a:cs typeface="Calibri Light"/>
              </a:rPr>
              <a:t>access</a:t>
            </a:r>
            <a:r>
              <a:rPr sz="2400" b="0" spc="-40" dirty="0">
                <a:solidFill>
                  <a:srgbClr val="252525"/>
                </a:solidFill>
                <a:latin typeface="Calibri Light"/>
                <a:cs typeface="Calibri Light"/>
              </a:rPr>
              <a:t> </a:t>
            </a:r>
            <a:r>
              <a:rPr sz="2400" b="0" dirty="0">
                <a:solidFill>
                  <a:srgbClr val="252525"/>
                </a:solidFill>
                <a:latin typeface="Calibri Light"/>
                <a:cs typeface="Calibri Light"/>
              </a:rPr>
              <a:t>through</a:t>
            </a:r>
            <a:r>
              <a:rPr sz="2400" b="0" spc="-35" dirty="0">
                <a:solidFill>
                  <a:srgbClr val="252525"/>
                </a:solidFill>
                <a:latin typeface="Calibri Light"/>
                <a:cs typeface="Calibri Light"/>
              </a:rPr>
              <a:t> </a:t>
            </a:r>
            <a:r>
              <a:rPr sz="2400" b="0" dirty="0">
                <a:solidFill>
                  <a:srgbClr val="252525"/>
                </a:solidFill>
                <a:latin typeface="Calibri Light"/>
                <a:cs typeface="Calibri Light"/>
              </a:rPr>
              <a:t>the</a:t>
            </a:r>
            <a:r>
              <a:rPr sz="2400" b="0" spc="-25" dirty="0">
                <a:solidFill>
                  <a:srgbClr val="252525"/>
                </a:solidFill>
                <a:latin typeface="Calibri Light"/>
                <a:cs typeface="Calibri Light"/>
              </a:rPr>
              <a:t> </a:t>
            </a:r>
            <a:r>
              <a:rPr sz="2400" b="0" dirty="0">
                <a:solidFill>
                  <a:srgbClr val="252525"/>
                </a:solidFill>
                <a:latin typeface="Calibri Light"/>
                <a:cs typeface="Calibri Light"/>
              </a:rPr>
              <a:t>courts</a:t>
            </a:r>
            <a:r>
              <a:rPr sz="2400" b="0" spc="-30" dirty="0">
                <a:solidFill>
                  <a:srgbClr val="252525"/>
                </a:solidFill>
                <a:latin typeface="Calibri Light"/>
                <a:cs typeface="Calibri Light"/>
              </a:rPr>
              <a:t> </a:t>
            </a:r>
            <a:r>
              <a:rPr sz="2400" b="0" spc="-25" dirty="0">
                <a:solidFill>
                  <a:srgbClr val="252525"/>
                </a:solidFill>
                <a:latin typeface="Calibri Light"/>
                <a:cs typeface="Calibri Light"/>
              </a:rPr>
              <a:t>to</a:t>
            </a:r>
            <a:r>
              <a:rPr sz="2400" b="0" spc="600" dirty="0">
                <a:solidFill>
                  <a:srgbClr val="252525"/>
                </a:solidFill>
                <a:latin typeface="Calibri Light"/>
                <a:cs typeface="Calibri Light"/>
              </a:rPr>
              <a:t> </a:t>
            </a:r>
            <a:r>
              <a:rPr sz="2400" b="0" dirty="0">
                <a:solidFill>
                  <a:srgbClr val="252525"/>
                </a:solidFill>
                <a:latin typeface="Calibri Light"/>
                <a:cs typeface="Calibri Light"/>
              </a:rPr>
              <a:t>this</a:t>
            </a:r>
            <a:r>
              <a:rPr sz="2400" b="0" spc="-40" dirty="0">
                <a:solidFill>
                  <a:srgbClr val="252525"/>
                </a:solidFill>
                <a:latin typeface="Calibri Light"/>
                <a:cs typeface="Calibri Light"/>
              </a:rPr>
              <a:t> </a:t>
            </a:r>
            <a:r>
              <a:rPr sz="2400" b="0" dirty="0">
                <a:solidFill>
                  <a:srgbClr val="252525"/>
                </a:solidFill>
                <a:latin typeface="Calibri Light"/>
                <a:cs typeface="Calibri Light"/>
              </a:rPr>
              <a:t>report</a:t>
            </a:r>
            <a:r>
              <a:rPr sz="2400" b="0" spc="-15" dirty="0">
                <a:solidFill>
                  <a:srgbClr val="252525"/>
                </a:solidFill>
                <a:latin typeface="Calibri Light"/>
                <a:cs typeface="Calibri Light"/>
              </a:rPr>
              <a:t> </a:t>
            </a:r>
            <a:r>
              <a:rPr sz="2400" b="0" dirty="0">
                <a:solidFill>
                  <a:srgbClr val="252525"/>
                </a:solidFill>
                <a:latin typeface="Calibri Light"/>
                <a:cs typeface="Calibri Light"/>
              </a:rPr>
              <a:t>as</a:t>
            </a:r>
            <a:r>
              <a:rPr sz="2400" b="0" spc="-35" dirty="0">
                <a:solidFill>
                  <a:srgbClr val="252525"/>
                </a:solidFill>
                <a:latin typeface="Calibri Light"/>
                <a:cs typeface="Calibri Light"/>
              </a:rPr>
              <a:t> </a:t>
            </a:r>
            <a:r>
              <a:rPr sz="2400" b="0" spc="-10" dirty="0">
                <a:solidFill>
                  <a:srgbClr val="252525"/>
                </a:solidFill>
                <a:latin typeface="Calibri Light"/>
                <a:cs typeface="Calibri Light"/>
              </a:rPr>
              <a:t>well.</a:t>
            </a:r>
            <a:endParaRPr sz="2400" dirty="0">
              <a:latin typeface="Calibri Light"/>
              <a:cs typeface="Calibri Light"/>
            </a:endParaRPr>
          </a:p>
        </p:txBody>
      </p:sp>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5486400" y="4191000"/>
            <a:ext cx="2438400" cy="2299716"/>
          </a:xfrm>
          <a:prstGeom prst="rect">
            <a:avLst/>
          </a:prstGeom>
        </p:spPr>
      </p:pic>
      <p:pic>
        <p:nvPicPr>
          <p:cNvPr id="6" name="Audio 5" descr="Narration Enabled Icon">
            <a:hlinkClick r:id="" action="ppaction://media"/>
            <a:extLst>
              <a:ext uri="{FF2B5EF4-FFF2-40B4-BE49-F238E27FC236}">
                <a16:creationId xmlns:a16="http://schemas.microsoft.com/office/drawing/2014/main" id="{0A3A0B33-C6C0-1E49-B5EC-6B276F0F8BC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225FE36-35A5-42AA-9877-565B96B6B243}" label="Slide15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415"/>
    </mc:Choice>
    <mc:Fallback xmlns="">
      <p:transition spd="slow" advTm="34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3226" y="325882"/>
            <a:ext cx="4970145" cy="756920"/>
          </a:xfrm>
          <a:prstGeom prst="rect">
            <a:avLst/>
          </a:prstGeom>
        </p:spPr>
        <p:txBody>
          <a:bodyPr vert="horz" wrap="square" lIns="0" tIns="12700" rIns="0" bIns="0" rtlCol="0">
            <a:spAutoFit/>
          </a:bodyPr>
          <a:lstStyle/>
          <a:p>
            <a:pPr marL="12700">
              <a:lnSpc>
                <a:spcPct val="100000"/>
              </a:lnSpc>
              <a:spcBef>
                <a:spcPts val="100"/>
              </a:spcBef>
            </a:pPr>
            <a:r>
              <a:rPr spc="-160" dirty="0">
                <a:solidFill>
                  <a:srgbClr val="006260"/>
                </a:solidFill>
              </a:rPr>
              <a:t>Terms</a:t>
            </a:r>
            <a:r>
              <a:rPr spc="-245" dirty="0">
                <a:solidFill>
                  <a:srgbClr val="006260"/>
                </a:solidFill>
              </a:rPr>
              <a:t> </a:t>
            </a:r>
            <a:r>
              <a:rPr spc="-85" dirty="0">
                <a:solidFill>
                  <a:srgbClr val="006260"/>
                </a:solidFill>
              </a:rPr>
              <a:t>and</a:t>
            </a:r>
            <a:r>
              <a:rPr spc="-225" dirty="0">
                <a:solidFill>
                  <a:srgbClr val="006260"/>
                </a:solidFill>
              </a:rPr>
              <a:t> </a:t>
            </a:r>
            <a:r>
              <a:rPr spc="-110" dirty="0">
                <a:solidFill>
                  <a:srgbClr val="006260"/>
                </a:solidFill>
              </a:rPr>
              <a:t>Conditions</a:t>
            </a:r>
          </a:p>
        </p:txBody>
      </p:sp>
      <p:sp>
        <p:nvSpPr>
          <p:cNvPr id="3" name="object 3"/>
          <p:cNvSpPr txBox="1"/>
          <p:nvPr/>
        </p:nvSpPr>
        <p:spPr>
          <a:xfrm>
            <a:off x="618236" y="1308557"/>
            <a:ext cx="8004175" cy="3704540"/>
          </a:xfrm>
          <a:prstGeom prst="rect">
            <a:avLst/>
          </a:prstGeom>
        </p:spPr>
        <p:txBody>
          <a:bodyPr vert="horz" wrap="square" lIns="0" tIns="87630" rIns="0" bIns="0" rtlCol="0">
            <a:spAutoFit/>
          </a:bodyPr>
          <a:lstStyle/>
          <a:p>
            <a:pPr marR="556895"/>
            <a:r>
              <a:rPr sz="2400" b="0" dirty="0">
                <a:solidFill>
                  <a:srgbClr val="252525"/>
                </a:solidFill>
                <a:latin typeface="Calibri Light"/>
                <a:cs typeface="Calibri Light"/>
              </a:rPr>
              <a:t>1.</a:t>
            </a:r>
            <a:r>
              <a:rPr sz="2400" b="0" spc="-105" dirty="0">
                <a:solidFill>
                  <a:srgbClr val="252525"/>
                </a:solidFill>
                <a:latin typeface="Calibri Light"/>
                <a:cs typeface="Calibri Light"/>
              </a:rPr>
              <a:t> </a:t>
            </a:r>
            <a:r>
              <a:rPr sz="2400" b="1" dirty="0">
                <a:solidFill>
                  <a:srgbClr val="252525"/>
                </a:solidFill>
                <a:latin typeface="Calibri Light"/>
                <a:cs typeface="Calibri Light"/>
              </a:rPr>
              <a:t>The</a:t>
            </a:r>
            <a:r>
              <a:rPr sz="2400" b="1" spc="-114" dirty="0">
                <a:solidFill>
                  <a:srgbClr val="252525"/>
                </a:solidFill>
                <a:latin typeface="Calibri Light"/>
                <a:cs typeface="Calibri Light"/>
              </a:rPr>
              <a:t> </a:t>
            </a:r>
            <a:r>
              <a:rPr sz="2400" b="1" spc="-35" dirty="0">
                <a:solidFill>
                  <a:srgbClr val="252525"/>
                </a:solidFill>
                <a:latin typeface="Calibri Light"/>
                <a:cs typeface="Calibri Light"/>
              </a:rPr>
              <a:t>defendant</a:t>
            </a:r>
            <a:r>
              <a:rPr sz="2400" b="1" spc="-105" dirty="0">
                <a:solidFill>
                  <a:srgbClr val="252525"/>
                </a:solidFill>
                <a:latin typeface="Calibri Light"/>
                <a:cs typeface="Calibri Light"/>
              </a:rPr>
              <a:t> </a:t>
            </a:r>
            <a:r>
              <a:rPr sz="2400" b="1" dirty="0">
                <a:solidFill>
                  <a:srgbClr val="252525"/>
                </a:solidFill>
                <a:latin typeface="Calibri Light"/>
                <a:cs typeface="Calibri Light"/>
              </a:rPr>
              <a:t>shall</a:t>
            </a:r>
            <a:r>
              <a:rPr sz="2400" b="1" spc="-105" dirty="0">
                <a:solidFill>
                  <a:srgbClr val="252525"/>
                </a:solidFill>
                <a:latin typeface="Calibri Light"/>
                <a:cs typeface="Calibri Light"/>
              </a:rPr>
              <a:t> </a:t>
            </a:r>
            <a:r>
              <a:rPr sz="2400" b="1" spc="-25" dirty="0">
                <a:solidFill>
                  <a:srgbClr val="252525"/>
                </a:solidFill>
                <a:latin typeface="Calibri Light"/>
                <a:cs typeface="Calibri Light"/>
              </a:rPr>
              <a:t>contact</a:t>
            </a:r>
            <a:r>
              <a:rPr sz="2400" b="1" spc="-105" dirty="0">
                <a:solidFill>
                  <a:srgbClr val="252525"/>
                </a:solidFill>
                <a:latin typeface="Calibri Light"/>
                <a:cs typeface="Calibri Light"/>
              </a:rPr>
              <a:t> </a:t>
            </a:r>
            <a:r>
              <a:rPr sz="2400" b="1" dirty="0">
                <a:solidFill>
                  <a:srgbClr val="252525"/>
                </a:solidFill>
                <a:latin typeface="Calibri Light"/>
                <a:cs typeface="Calibri Light"/>
              </a:rPr>
              <a:t>the</a:t>
            </a:r>
            <a:r>
              <a:rPr sz="2400" b="1" spc="-110" dirty="0">
                <a:solidFill>
                  <a:srgbClr val="252525"/>
                </a:solidFill>
                <a:latin typeface="Calibri Light"/>
                <a:cs typeface="Calibri Light"/>
              </a:rPr>
              <a:t> </a:t>
            </a:r>
            <a:r>
              <a:rPr sz="2400" b="1" spc="-10" dirty="0">
                <a:solidFill>
                  <a:srgbClr val="252525"/>
                </a:solidFill>
                <a:latin typeface="Calibri Light"/>
                <a:cs typeface="Calibri Light"/>
              </a:rPr>
              <a:t>Supervised </a:t>
            </a:r>
            <a:r>
              <a:rPr sz="2400" b="1" spc="-20" dirty="0">
                <a:solidFill>
                  <a:srgbClr val="252525"/>
                </a:solidFill>
                <a:latin typeface="Calibri Light"/>
                <a:cs typeface="Calibri Light"/>
              </a:rPr>
              <a:t>Release</a:t>
            </a:r>
            <a:r>
              <a:rPr sz="2400" b="1" spc="-130" dirty="0">
                <a:solidFill>
                  <a:srgbClr val="252525"/>
                </a:solidFill>
                <a:latin typeface="Calibri Light"/>
                <a:cs typeface="Calibri Light"/>
              </a:rPr>
              <a:t> </a:t>
            </a:r>
            <a:r>
              <a:rPr sz="2400" b="1" spc="-20" dirty="0">
                <a:solidFill>
                  <a:srgbClr val="252525"/>
                </a:solidFill>
                <a:latin typeface="Calibri Light"/>
                <a:cs typeface="Calibri Light"/>
              </a:rPr>
              <a:t>Office</a:t>
            </a:r>
            <a:r>
              <a:rPr sz="2400" b="1" spc="-130" dirty="0">
                <a:solidFill>
                  <a:srgbClr val="252525"/>
                </a:solidFill>
                <a:latin typeface="Calibri Light"/>
                <a:cs typeface="Calibri Light"/>
              </a:rPr>
              <a:t> </a:t>
            </a:r>
            <a:r>
              <a:rPr sz="2400" b="1" dirty="0">
                <a:solidFill>
                  <a:srgbClr val="252525"/>
                </a:solidFill>
                <a:latin typeface="Calibri Light"/>
                <a:cs typeface="Calibri Light"/>
              </a:rPr>
              <a:t>as</a:t>
            </a:r>
            <a:r>
              <a:rPr sz="2400" b="1" spc="-95" dirty="0">
                <a:solidFill>
                  <a:srgbClr val="252525"/>
                </a:solidFill>
                <a:latin typeface="Calibri Light"/>
                <a:cs typeface="Calibri Light"/>
              </a:rPr>
              <a:t> </a:t>
            </a:r>
            <a:r>
              <a:rPr lang="en-US" sz="2400" b="1" spc="-10" dirty="0">
                <a:solidFill>
                  <a:srgbClr val="252525"/>
                </a:solidFill>
                <a:latin typeface="Calibri Light"/>
                <a:cs typeface="Calibri Light"/>
              </a:rPr>
              <a:t>i</a:t>
            </a:r>
            <a:r>
              <a:rPr sz="2400" b="1" spc="-10" dirty="0">
                <a:solidFill>
                  <a:srgbClr val="252525"/>
                </a:solidFill>
                <a:latin typeface="Calibri Light"/>
                <a:cs typeface="Calibri Light"/>
              </a:rPr>
              <a:t>nstructed.</a:t>
            </a:r>
            <a:endParaRPr lang="en-US" sz="2400" b="1" spc="-10" dirty="0">
              <a:solidFill>
                <a:srgbClr val="252525"/>
              </a:solidFill>
              <a:latin typeface="Calibri Light"/>
              <a:cs typeface="Calibri Light"/>
            </a:endParaRPr>
          </a:p>
          <a:p>
            <a:pPr marL="355600" marR="483234" lvl="2" indent="-342900">
              <a:spcBef>
                <a:spcPts val="635"/>
              </a:spcBef>
              <a:buFont typeface="Wingdings"/>
              <a:buChar char=""/>
              <a:tabLst>
                <a:tab pos="355600" algn="l"/>
              </a:tabLst>
            </a:pPr>
            <a:r>
              <a:rPr sz="2000" b="0" dirty="0">
                <a:solidFill>
                  <a:srgbClr val="252525"/>
                </a:solidFill>
                <a:latin typeface="Calibri Light"/>
                <a:cs typeface="Calibri Light"/>
              </a:rPr>
              <a:t>This</a:t>
            </a:r>
            <a:r>
              <a:rPr sz="2000" b="0" spc="-35" dirty="0">
                <a:solidFill>
                  <a:srgbClr val="252525"/>
                </a:solidFill>
                <a:latin typeface="Calibri Light"/>
                <a:cs typeface="Calibri Light"/>
              </a:rPr>
              <a:t> </a:t>
            </a:r>
            <a:r>
              <a:rPr sz="2000" b="0" dirty="0">
                <a:solidFill>
                  <a:srgbClr val="252525"/>
                </a:solidFill>
                <a:latin typeface="Calibri Light"/>
                <a:cs typeface="Calibri Light"/>
              </a:rPr>
              <a:t>is</a:t>
            </a:r>
            <a:r>
              <a:rPr sz="2000" b="0" spc="-45" dirty="0">
                <a:solidFill>
                  <a:srgbClr val="252525"/>
                </a:solidFill>
                <a:latin typeface="Calibri Light"/>
                <a:cs typeface="Calibri Light"/>
              </a:rPr>
              <a:t> </a:t>
            </a:r>
            <a:r>
              <a:rPr sz="2000" b="0" dirty="0">
                <a:solidFill>
                  <a:srgbClr val="252525"/>
                </a:solidFill>
                <a:latin typeface="Calibri Light"/>
                <a:cs typeface="Calibri Light"/>
              </a:rPr>
              <a:t>calling</a:t>
            </a:r>
            <a:r>
              <a:rPr sz="2000" b="0" spc="-35" dirty="0">
                <a:solidFill>
                  <a:srgbClr val="252525"/>
                </a:solidFill>
                <a:latin typeface="Calibri Light"/>
                <a:cs typeface="Calibri Light"/>
              </a:rPr>
              <a:t> </a:t>
            </a:r>
            <a:r>
              <a:rPr sz="2000" b="0" dirty="0">
                <a:solidFill>
                  <a:srgbClr val="252525"/>
                </a:solidFill>
                <a:latin typeface="Calibri Light"/>
                <a:cs typeface="Calibri Light"/>
              </a:rPr>
              <a:t>on</a:t>
            </a:r>
            <a:r>
              <a:rPr sz="2000" b="0" spc="-20" dirty="0">
                <a:solidFill>
                  <a:srgbClr val="252525"/>
                </a:solidFill>
                <a:latin typeface="Calibri Light"/>
                <a:cs typeface="Calibri Light"/>
              </a:rPr>
              <a:t> </a:t>
            </a:r>
            <a:r>
              <a:rPr sz="2000" b="0" dirty="0">
                <a:solidFill>
                  <a:srgbClr val="252525"/>
                </a:solidFill>
                <a:latin typeface="Calibri Light"/>
                <a:cs typeface="Calibri Light"/>
              </a:rPr>
              <a:t>your</a:t>
            </a:r>
            <a:r>
              <a:rPr sz="2000" b="0" spc="-20" dirty="0">
                <a:solidFill>
                  <a:srgbClr val="252525"/>
                </a:solidFill>
                <a:latin typeface="Calibri Light"/>
                <a:cs typeface="Calibri Light"/>
              </a:rPr>
              <a:t> </a:t>
            </a:r>
            <a:r>
              <a:rPr sz="2000" b="0" dirty="0">
                <a:solidFill>
                  <a:srgbClr val="252525"/>
                </a:solidFill>
                <a:latin typeface="Calibri Light"/>
                <a:cs typeface="Calibri Light"/>
              </a:rPr>
              <a:t>assigned</a:t>
            </a:r>
            <a:r>
              <a:rPr sz="2000" b="0" spc="-35" dirty="0">
                <a:solidFill>
                  <a:srgbClr val="252525"/>
                </a:solidFill>
                <a:latin typeface="Calibri Light"/>
                <a:cs typeface="Calibri Light"/>
              </a:rPr>
              <a:t> </a:t>
            </a:r>
            <a:r>
              <a:rPr sz="2000" b="0" dirty="0">
                <a:solidFill>
                  <a:srgbClr val="252525"/>
                </a:solidFill>
                <a:latin typeface="Calibri Light"/>
                <a:cs typeface="Calibri Light"/>
              </a:rPr>
              <a:t>day</a:t>
            </a:r>
            <a:r>
              <a:rPr sz="2000" b="0" spc="-25" dirty="0">
                <a:solidFill>
                  <a:srgbClr val="252525"/>
                </a:solidFill>
                <a:latin typeface="Calibri Light"/>
                <a:cs typeface="Calibri Light"/>
              </a:rPr>
              <a:t> </a:t>
            </a:r>
            <a:r>
              <a:rPr sz="2000" b="0" dirty="0">
                <a:solidFill>
                  <a:srgbClr val="252525"/>
                </a:solidFill>
                <a:latin typeface="Calibri Light"/>
                <a:cs typeface="Calibri Light"/>
              </a:rPr>
              <a:t>or</a:t>
            </a:r>
            <a:r>
              <a:rPr sz="2000" b="0" spc="-20" dirty="0">
                <a:solidFill>
                  <a:srgbClr val="252525"/>
                </a:solidFill>
                <a:latin typeface="Calibri Light"/>
                <a:cs typeface="Calibri Light"/>
              </a:rPr>
              <a:t> </a:t>
            </a:r>
            <a:r>
              <a:rPr sz="2000" b="0" dirty="0">
                <a:solidFill>
                  <a:srgbClr val="252525"/>
                </a:solidFill>
                <a:latin typeface="Calibri Light"/>
                <a:cs typeface="Calibri Light"/>
              </a:rPr>
              <a:t>days</a:t>
            </a:r>
            <a:r>
              <a:rPr sz="2000" b="0" spc="-20" dirty="0">
                <a:solidFill>
                  <a:srgbClr val="252525"/>
                </a:solidFill>
                <a:latin typeface="Calibri Light"/>
                <a:cs typeface="Calibri Light"/>
              </a:rPr>
              <a:t> </a:t>
            </a:r>
            <a:r>
              <a:rPr sz="2000" b="0" dirty="0">
                <a:solidFill>
                  <a:srgbClr val="252525"/>
                </a:solidFill>
                <a:latin typeface="Calibri Light"/>
                <a:cs typeface="Calibri Light"/>
              </a:rPr>
              <a:t>to</a:t>
            </a:r>
            <a:r>
              <a:rPr sz="2000" b="0" spc="-30" dirty="0">
                <a:solidFill>
                  <a:srgbClr val="252525"/>
                </a:solidFill>
                <a:latin typeface="Calibri Light"/>
                <a:cs typeface="Calibri Light"/>
              </a:rPr>
              <a:t> </a:t>
            </a:r>
            <a:r>
              <a:rPr sz="2000" b="0" dirty="0">
                <a:solidFill>
                  <a:srgbClr val="252525"/>
                </a:solidFill>
                <a:latin typeface="Calibri Light"/>
                <a:cs typeface="Calibri Light"/>
              </a:rPr>
              <a:t>check</a:t>
            </a:r>
            <a:r>
              <a:rPr sz="2000" b="0" spc="-20" dirty="0">
                <a:solidFill>
                  <a:srgbClr val="252525"/>
                </a:solidFill>
                <a:latin typeface="Calibri Light"/>
                <a:cs typeface="Calibri Light"/>
              </a:rPr>
              <a:t> </a:t>
            </a:r>
            <a:r>
              <a:rPr sz="2000" b="0" dirty="0">
                <a:solidFill>
                  <a:srgbClr val="252525"/>
                </a:solidFill>
                <a:latin typeface="Calibri Light"/>
                <a:cs typeface="Calibri Light"/>
              </a:rPr>
              <a:t>in</a:t>
            </a:r>
            <a:r>
              <a:rPr sz="2000" b="0" spc="-20" dirty="0">
                <a:solidFill>
                  <a:srgbClr val="252525"/>
                </a:solidFill>
                <a:latin typeface="Calibri Light"/>
                <a:cs typeface="Calibri Light"/>
              </a:rPr>
              <a:t> with </a:t>
            </a:r>
            <a:r>
              <a:rPr sz="2000" b="0" dirty="0">
                <a:solidFill>
                  <a:srgbClr val="252525"/>
                </a:solidFill>
                <a:latin typeface="Calibri Light"/>
                <a:cs typeface="Calibri Light"/>
              </a:rPr>
              <a:t>your</a:t>
            </a:r>
            <a:r>
              <a:rPr sz="2000" b="0" spc="-45" dirty="0">
                <a:solidFill>
                  <a:srgbClr val="252525"/>
                </a:solidFill>
                <a:latin typeface="Calibri Light"/>
                <a:cs typeface="Calibri Light"/>
              </a:rPr>
              <a:t> </a:t>
            </a:r>
            <a:r>
              <a:rPr lang="en-US" sz="2000" spc="-45" dirty="0">
                <a:solidFill>
                  <a:srgbClr val="252525"/>
                </a:solidFill>
                <a:latin typeface="Calibri Light"/>
                <a:cs typeface="Calibri Light"/>
              </a:rPr>
              <a:t>C</a:t>
            </a:r>
            <a:r>
              <a:rPr sz="2000" b="0" dirty="0">
                <a:solidFill>
                  <a:srgbClr val="252525"/>
                </a:solidFill>
                <a:latin typeface="Calibri Light"/>
                <a:cs typeface="Calibri Light"/>
              </a:rPr>
              <a:t>ase</a:t>
            </a:r>
            <a:r>
              <a:rPr sz="2000" b="0" spc="-30" dirty="0">
                <a:solidFill>
                  <a:srgbClr val="252525"/>
                </a:solidFill>
                <a:latin typeface="Calibri Light"/>
                <a:cs typeface="Calibri Light"/>
              </a:rPr>
              <a:t> </a:t>
            </a:r>
            <a:r>
              <a:rPr lang="en-US" sz="2000" spc="-10" dirty="0">
                <a:solidFill>
                  <a:srgbClr val="252525"/>
                </a:solidFill>
                <a:latin typeface="Calibri Light"/>
                <a:cs typeface="Calibri Light"/>
              </a:rPr>
              <a:t>M</a:t>
            </a:r>
            <a:r>
              <a:rPr sz="2000" b="0" spc="-10" dirty="0">
                <a:solidFill>
                  <a:srgbClr val="252525"/>
                </a:solidFill>
                <a:latin typeface="Calibri Light"/>
                <a:cs typeface="Calibri Light"/>
              </a:rPr>
              <a:t>anager.</a:t>
            </a:r>
            <a:endParaRPr sz="2000" dirty="0">
              <a:latin typeface="Calibri Light"/>
              <a:cs typeface="Calibri Light"/>
            </a:endParaRPr>
          </a:p>
          <a:p>
            <a:pPr marL="354965" indent="-342265">
              <a:spcBef>
                <a:spcPts val="155"/>
              </a:spcBef>
              <a:buFont typeface="Wingdings"/>
              <a:buChar char=""/>
              <a:tabLst>
                <a:tab pos="354965" algn="l"/>
              </a:tabLst>
            </a:pPr>
            <a:r>
              <a:rPr sz="2000" b="0" dirty="0">
                <a:solidFill>
                  <a:srgbClr val="252525"/>
                </a:solidFill>
                <a:latin typeface="Calibri Light"/>
                <a:cs typeface="Calibri Light"/>
              </a:rPr>
              <a:t>Calling</a:t>
            </a:r>
            <a:r>
              <a:rPr sz="2000" b="0" spc="-35" dirty="0">
                <a:solidFill>
                  <a:srgbClr val="252525"/>
                </a:solidFill>
                <a:latin typeface="Calibri Light"/>
                <a:cs typeface="Calibri Light"/>
              </a:rPr>
              <a:t> </a:t>
            </a:r>
            <a:r>
              <a:rPr sz="2000" b="0" dirty="0">
                <a:solidFill>
                  <a:srgbClr val="252525"/>
                </a:solidFill>
                <a:latin typeface="Calibri Light"/>
                <a:cs typeface="Calibri Light"/>
              </a:rPr>
              <a:t>SRP</a:t>
            </a:r>
            <a:r>
              <a:rPr sz="2000" b="0" spc="-15" dirty="0">
                <a:solidFill>
                  <a:srgbClr val="252525"/>
                </a:solidFill>
                <a:latin typeface="Calibri Light"/>
                <a:cs typeface="Calibri Light"/>
              </a:rPr>
              <a:t> </a:t>
            </a:r>
            <a:r>
              <a:rPr sz="2000" b="0" dirty="0">
                <a:solidFill>
                  <a:srgbClr val="252525"/>
                </a:solidFill>
                <a:latin typeface="Calibri Light"/>
                <a:cs typeface="Calibri Light"/>
              </a:rPr>
              <a:t>within</a:t>
            </a:r>
            <a:r>
              <a:rPr sz="2000" b="0" spc="-20" dirty="0">
                <a:solidFill>
                  <a:srgbClr val="252525"/>
                </a:solidFill>
                <a:latin typeface="Calibri Light"/>
                <a:cs typeface="Calibri Light"/>
              </a:rPr>
              <a:t> </a:t>
            </a:r>
            <a:r>
              <a:rPr sz="2000" b="0" dirty="0">
                <a:solidFill>
                  <a:srgbClr val="252525"/>
                </a:solidFill>
                <a:latin typeface="Calibri Light"/>
                <a:cs typeface="Calibri Light"/>
              </a:rPr>
              <a:t>24</a:t>
            </a:r>
            <a:r>
              <a:rPr sz="2000" b="0" spc="-35" dirty="0">
                <a:solidFill>
                  <a:srgbClr val="252525"/>
                </a:solidFill>
                <a:latin typeface="Calibri Light"/>
                <a:cs typeface="Calibri Light"/>
              </a:rPr>
              <a:t> </a:t>
            </a:r>
            <a:r>
              <a:rPr sz="2000" b="0" dirty="0">
                <a:solidFill>
                  <a:srgbClr val="252525"/>
                </a:solidFill>
                <a:latin typeface="Calibri Light"/>
                <a:cs typeface="Calibri Light"/>
              </a:rPr>
              <a:t>hours</a:t>
            </a:r>
            <a:r>
              <a:rPr sz="2000" b="0" spc="-10" dirty="0">
                <a:solidFill>
                  <a:srgbClr val="252525"/>
                </a:solidFill>
                <a:latin typeface="Calibri Light"/>
                <a:cs typeface="Calibri Light"/>
              </a:rPr>
              <a:t> </a:t>
            </a:r>
            <a:r>
              <a:rPr sz="2000" b="0" dirty="0">
                <a:solidFill>
                  <a:srgbClr val="252525"/>
                </a:solidFill>
                <a:latin typeface="Calibri Light"/>
                <a:cs typeface="Calibri Light"/>
              </a:rPr>
              <a:t>of</a:t>
            </a:r>
            <a:r>
              <a:rPr sz="2000" b="0" spc="-20" dirty="0">
                <a:solidFill>
                  <a:srgbClr val="252525"/>
                </a:solidFill>
                <a:latin typeface="Calibri Light"/>
                <a:cs typeface="Calibri Light"/>
              </a:rPr>
              <a:t> </a:t>
            </a:r>
            <a:r>
              <a:rPr sz="2000" b="0" spc="-10" dirty="0">
                <a:solidFill>
                  <a:srgbClr val="252525"/>
                </a:solidFill>
                <a:latin typeface="Calibri Light"/>
                <a:cs typeface="Calibri Light"/>
              </a:rPr>
              <a:t>release.</a:t>
            </a:r>
            <a:endParaRPr sz="2000" dirty="0">
              <a:latin typeface="Calibri Light"/>
              <a:cs typeface="Calibri Light"/>
            </a:endParaRPr>
          </a:p>
          <a:p>
            <a:pPr marL="354965" indent="-342265">
              <a:spcBef>
                <a:spcPts val="170"/>
              </a:spcBef>
              <a:buFont typeface="Wingdings"/>
              <a:buChar char=""/>
              <a:tabLst>
                <a:tab pos="354965" algn="l"/>
              </a:tabLst>
            </a:pPr>
            <a:r>
              <a:rPr sz="2000" b="0" dirty="0">
                <a:solidFill>
                  <a:srgbClr val="252525"/>
                </a:solidFill>
                <a:latin typeface="Calibri Light"/>
                <a:cs typeface="Calibri Light"/>
              </a:rPr>
              <a:t>GPS</a:t>
            </a:r>
            <a:r>
              <a:rPr sz="2000" b="0" spc="-45" dirty="0">
                <a:solidFill>
                  <a:srgbClr val="252525"/>
                </a:solidFill>
                <a:latin typeface="Calibri Light"/>
                <a:cs typeface="Calibri Light"/>
              </a:rPr>
              <a:t> </a:t>
            </a:r>
            <a:r>
              <a:rPr sz="2000" b="0" dirty="0">
                <a:solidFill>
                  <a:srgbClr val="252525"/>
                </a:solidFill>
                <a:latin typeface="Calibri Light"/>
                <a:cs typeface="Calibri Light"/>
              </a:rPr>
              <a:t>client’s</a:t>
            </a:r>
            <a:r>
              <a:rPr sz="2000" b="0" spc="-20" dirty="0">
                <a:solidFill>
                  <a:srgbClr val="252525"/>
                </a:solidFill>
                <a:latin typeface="Calibri Light"/>
                <a:cs typeface="Calibri Light"/>
              </a:rPr>
              <a:t> </a:t>
            </a:r>
            <a:r>
              <a:rPr sz="2000" b="0" dirty="0">
                <a:solidFill>
                  <a:srgbClr val="252525"/>
                </a:solidFill>
                <a:latin typeface="Calibri Light"/>
                <a:cs typeface="Calibri Light"/>
              </a:rPr>
              <a:t>if</a:t>
            </a:r>
            <a:r>
              <a:rPr sz="2000" b="0" spc="-30" dirty="0">
                <a:solidFill>
                  <a:srgbClr val="252525"/>
                </a:solidFill>
                <a:latin typeface="Calibri Light"/>
                <a:cs typeface="Calibri Light"/>
              </a:rPr>
              <a:t> </a:t>
            </a:r>
            <a:r>
              <a:rPr sz="2000" b="0" dirty="0">
                <a:solidFill>
                  <a:srgbClr val="252525"/>
                </a:solidFill>
                <a:latin typeface="Calibri Light"/>
                <a:cs typeface="Calibri Light"/>
              </a:rPr>
              <a:t>something</a:t>
            </a:r>
            <a:r>
              <a:rPr sz="2000" b="0" spc="-20" dirty="0">
                <a:solidFill>
                  <a:srgbClr val="252525"/>
                </a:solidFill>
                <a:latin typeface="Calibri Light"/>
                <a:cs typeface="Calibri Light"/>
              </a:rPr>
              <a:t> </a:t>
            </a:r>
            <a:r>
              <a:rPr sz="2000" b="0" dirty="0">
                <a:solidFill>
                  <a:srgbClr val="252525"/>
                </a:solidFill>
                <a:latin typeface="Calibri Light"/>
                <a:cs typeface="Calibri Light"/>
              </a:rPr>
              <a:t>happens</a:t>
            </a:r>
            <a:r>
              <a:rPr sz="2000" b="0" spc="-30" dirty="0">
                <a:solidFill>
                  <a:srgbClr val="252525"/>
                </a:solidFill>
                <a:latin typeface="Calibri Light"/>
                <a:cs typeface="Calibri Light"/>
              </a:rPr>
              <a:t> </a:t>
            </a:r>
            <a:r>
              <a:rPr sz="2000" b="0" dirty="0">
                <a:solidFill>
                  <a:srgbClr val="252525"/>
                </a:solidFill>
                <a:latin typeface="Calibri Light"/>
                <a:cs typeface="Calibri Light"/>
              </a:rPr>
              <a:t>to</a:t>
            </a:r>
            <a:r>
              <a:rPr sz="2000" b="0" spc="-25" dirty="0">
                <a:solidFill>
                  <a:srgbClr val="252525"/>
                </a:solidFill>
                <a:latin typeface="Calibri Light"/>
                <a:cs typeface="Calibri Light"/>
              </a:rPr>
              <a:t> </a:t>
            </a:r>
            <a:r>
              <a:rPr sz="2000" b="0" dirty="0">
                <a:solidFill>
                  <a:srgbClr val="252525"/>
                </a:solidFill>
                <a:latin typeface="Calibri Light"/>
                <a:cs typeface="Calibri Light"/>
              </a:rPr>
              <a:t>their</a:t>
            </a:r>
            <a:r>
              <a:rPr sz="2000" b="0" spc="-35" dirty="0">
                <a:solidFill>
                  <a:srgbClr val="252525"/>
                </a:solidFill>
                <a:latin typeface="Calibri Light"/>
                <a:cs typeface="Calibri Light"/>
              </a:rPr>
              <a:t> </a:t>
            </a:r>
            <a:r>
              <a:rPr sz="2000" b="0" dirty="0">
                <a:solidFill>
                  <a:srgbClr val="252525"/>
                </a:solidFill>
                <a:latin typeface="Calibri Light"/>
                <a:cs typeface="Calibri Light"/>
              </a:rPr>
              <a:t>GPS</a:t>
            </a:r>
            <a:r>
              <a:rPr sz="2000" b="0" spc="-30" dirty="0">
                <a:solidFill>
                  <a:srgbClr val="252525"/>
                </a:solidFill>
                <a:latin typeface="Calibri Light"/>
                <a:cs typeface="Calibri Light"/>
              </a:rPr>
              <a:t> </a:t>
            </a:r>
            <a:r>
              <a:rPr sz="2000" b="0" dirty="0">
                <a:solidFill>
                  <a:srgbClr val="252525"/>
                </a:solidFill>
                <a:latin typeface="Calibri Light"/>
                <a:cs typeface="Calibri Light"/>
              </a:rPr>
              <a:t>or</a:t>
            </a:r>
            <a:r>
              <a:rPr sz="2000" b="0" spc="-15" dirty="0">
                <a:solidFill>
                  <a:srgbClr val="252525"/>
                </a:solidFill>
                <a:latin typeface="Calibri Light"/>
                <a:cs typeface="Calibri Light"/>
              </a:rPr>
              <a:t> </a:t>
            </a:r>
            <a:r>
              <a:rPr sz="2000" b="0" spc="-25" dirty="0">
                <a:solidFill>
                  <a:srgbClr val="252525"/>
                </a:solidFill>
                <a:latin typeface="Calibri Light"/>
                <a:cs typeface="Calibri Light"/>
              </a:rPr>
              <a:t>for</a:t>
            </a:r>
            <a:endParaRPr sz="2000" dirty="0">
              <a:latin typeface="Calibri Light"/>
              <a:cs typeface="Calibri Light"/>
            </a:endParaRPr>
          </a:p>
          <a:p>
            <a:pPr marL="355600"/>
            <a:r>
              <a:rPr sz="2000" b="0" spc="-10" dirty="0">
                <a:solidFill>
                  <a:srgbClr val="252525"/>
                </a:solidFill>
                <a:latin typeface="Calibri Light"/>
                <a:cs typeface="Calibri Light"/>
              </a:rPr>
              <a:t>emergencies.</a:t>
            </a:r>
            <a:endParaRPr sz="2000" dirty="0">
              <a:latin typeface="Calibri Light"/>
              <a:cs typeface="Calibri Light"/>
            </a:endParaRPr>
          </a:p>
          <a:p>
            <a:pPr>
              <a:spcBef>
                <a:spcPts val="5"/>
              </a:spcBef>
            </a:pPr>
            <a:endParaRPr sz="2400" dirty="0">
              <a:latin typeface="Calibri Light"/>
              <a:cs typeface="Calibri Light"/>
            </a:endParaRPr>
          </a:p>
          <a:p>
            <a:pPr marL="12700" marR="5080"/>
            <a:r>
              <a:rPr sz="2400" b="1" dirty="0">
                <a:solidFill>
                  <a:srgbClr val="252525"/>
                </a:solidFill>
                <a:latin typeface="Calibri Light"/>
                <a:cs typeface="Calibri Light"/>
              </a:rPr>
              <a:t>2.</a:t>
            </a:r>
            <a:r>
              <a:rPr sz="2400" b="1" spc="-95" dirty="0">
                <a:solidFill>
                  <a:srgbClr val="252525"/>
                </a:solidFill>
                <a:latin typeface="Calibri Light"/>
                <a:cs typeface="Calibri Light"/>
              </a:rPr>
              <a:t> </a:t>
            </a:r>
            <a:r>
              <a:rPr sz="2400" b="1" dirty="0">
                <a:solidFill>
                  <a:srgbClr val="252525"/>
                </a:solidFill>
                <a:latin typeface="Calibri Light"/>
                <a:cs typeface="Calibri Light"/>
              </a:rPr>
              <a:t>The</a:t>
            </a:r>
            <a:r>
              <a:rPr sz="2400" b="1" spc="-105" dirty="0">
                <a:solidFill>
                  <a:srgbClr val="252525"/>
                </a:solidFill>
                <a:latin typeface="Calibri Light"/>
                <a:cs typeface="Calibri Light"/>
              </a:rPr>
              <a:t> </a:t>
            </a:r>
            <a:r>
              <a:rPr sz="2400" b="1" spc="-35" dirty="0">
                <a:solidFill>
                  <a:srgbClr val="252525"/>
                </a:solidFill>
                <a:latin typeface="Calibri Light"/>
                <a:cs typeface="Calibri Light"/>
              </a:rPr>
              <a:t>defendant</a:t>
            </a:r>
            <a:r>
              <a:rPr sz="2400" b="1" spc="-100" dirty="0">
                <a:solidFill>
                  <a:srgbClr val="252525"/>
                </a:solidFill>
                <a:latin typeface="Calibri Light"/>
                <a:cs typeface="Calibri Light"/>
              </a:rPr>
              <a:t> </a:t>
            </a:r>
            <a:r>
              <a:rPr sz="2400" b="1" dirty="0">
                <a:solidFill>
                  <a:srgbClr val="252525"/>
                </a:solidFill>
                <a:latin typeface="Calibri Light"/>
                <a:cs typeface="Calibri Light"/>
              </a:rPr>
              <a:t>is</a:t>
            </a:r>
            <a:r>
              <a:rPr sz="2400" b="1" spc="-85" dirty="0">
                <a:solidFill>
                  <a:srgbClr val="252525"/>
                </a:solidFill>
                <a:latin typeface="Calibri Light"/>
                <a:cs typeface="Calibri Light"/>
              </a:rPr>
              <a:t> </a:t>
            </a:r>
            <a:r>
              <a:rPr sz="2400" b="1" spc="-30" dirty="0">
                <a:solidFill>
                  <a:srgbClr val="252525"/>
                </a:solidFill>
                <a:latin typeface="Calibri Light"/>
                <a:cs typeface="Calibri Light"/>
              </a:rPr>
              <a:t>restrained</a:t>
            </a:r>
            <a:r>
              <a:rPr sz="2400" b="1" spc="-110" dirty="0">
                <a:solidFill>
                  <a:srgbClr val="252525"/>
                </a:solidFill>
                <a:latin typeface="Calibri Light"/>
                <a:cs typeface="Calibri Light"/>
              </a:rPr>
              <a:t> </a:t>
            </a:r>
            <a:r>
              <a:rPr sz="2400" b="1" spc="-10" dirty="0">
                <a:solidFill>
                  <a:srgbClr val="252525"/>
                </a:solidFill>
                <a:latin typeface="Calibri Light"/>
                <a:cs typeface="Calibri Light"/>
              </a:rPr>
              <a:t>from</a:t>
            </a:r>
            <a:r>
              <a:rPr sz="2400" b="1" spc="-125" dirty="0">
                <a:solidFill>
                  <a:srgbClr val="252525"/>
                </a:solidFill>
                <a:latin typeface="Calibri Light"/>
                <a:cs typeface="Calibri Light"/>
              </a:rPr>
              <a:t> </a:t>
            </a:r>
            <a:r>
              <a:rPr sz="2400" b="1" spc="-10" dirty="0">
                <a:solidFill>
                  <a:srgbClr val="252525"/>
                </a:solidFill>
                <a:latin typeface="Calibri Light"/>
                <a:cs typeface="Calibri Light"/>
              </a:rPr>
              <a:t>harassing, </a:t>
            </a:r>
            <a:r>
              <a:rPr sz="2400" b="1" spc="-20" dirty="0">
                <a:solidFill>
                  <a:srgbClr val="252525"/>
                </a:solidFill>
                <a:latin typeface="Calibri Light"/>
                <a:cs typeface="Calibri Light"/>
              </a:rPr>
              <a:t>molesting,</a:t>
            </a:r>
            <a:r>
              <a:rPr sz="2400" b="1" spc="-114" dirty="0">
                <a:solidFill>
                  <a:srgbClr val="252525"/>
                </a:solidFill>
                <a:latin typeface="Calibri Light"/>
                <a:cs typeface="Calibri Light"/>
              </a:rPr>
              <a:t> </a:t>
            </a:r>
            <a:r>
              <a:rPr sz="2400" b="1" dirty="0">
                <a:solidFill>
                  <a:srgbClr val="252525"/>
                </a:solidFill>
                <a:latin typeface="Calibri Light"/>
                <a:cs typeface="Calibri Light"/>
              </a:rPr>
              <a:t>or</a:t>
            </a:r>
            <a:r>
              <a:rPr sz="2400" b="1" spc="-105" dirty="0">
                <a:solidFill>
                  <a:srgbClr val="252525"/>
                </a:solidFill>
                <a:latin typeface="Calibri Light"/>
                <a:cs typeface="Calibri Light"/>
              </a:rPr>
              <a:t> </a:t>
            </a:r>
            <a:r>
              <a:rPr sz="2400" b="1" spc="-20" dirty="0">
                <a:solidFill>
                  <a:srgbClr val="252525"/>
                </a:solidFill>
                <a:latin typeface="Calibri Light"/>
                <a:cs typeface="Calibri Light"/>
              </a:rPr>
              <a:t>intimidating</a:t>
            </a:r>
            <a:r>
              <a:rPr sz="2400" b="1" spc="-130" dirty="0">
                <a:solidFill>
                  <a:srgbClr val="252525"/>
                </a:solidFill>
                <a:latin typeface="Calibri Light"/>
                <a:cs typeface="Calibri Light"/>
              </a:rPr>
              <a:t> </a:t>
            </a:r>
            <a:r>
              <a:rPr sz="2400" b="1" dirty="0">
                <a:solidFill>
                  <a:srgbClr val="252525"/>
                </a:solidFill>
                <a:latin typeface="Calibri Light"/>
                <a:cs typeface="Calibri Light"/>
              </a:rPr>
              <a:t>any</a:t>
            </a:r>
            <a:r>
              <a:rPr sz="2400" b="1" spc="-110" dirty="0">
                <a:solidFill>
                  <a:srgbClr val="252525"/>
                </a:solidFill>
                <a:latin typeface="Calibri Light"/>
                <a:cs typeface="Calibri Light"/>
              </a:rPr>
              <a:t> </a:t>
            </a:r>
            <a:r>
              <a:rPr sz="2400" b="1" spc="-10" dirty="0">
                <a:solidFill>
                  <a:srgbClr val="252525"/>
                </a:solidFill>
                <a:latin typeface="Calibri Light"/>
                <a:cs typeface="Calibri Light"/>
              </a:rPr>
              <a:t>witness</a:t>
            </a:r>
            <a:r>
              <a:rPr sz="2400" b="1" spc="-120" dirty="0">
                <a:solidFill>
                  <a:srgbClr val="252525"/>
                </a:solidFill>
                <a:latin typeface="Calibri Light"/>
                <a:cs typeface="Calibri Light"/>
              </a:rPr>
              <a:t> </a:t>
            </a:r>
            <a:r>
              <a:rPr sz="2400" b="1" dirty="0">
                <a:solidFill>
                  <a:srgbClr val="252525"/>
                </a:solidFill>
                <a:latin typeface="Calibri Light"/>
                <a:cs typeface="Calibri Light"/>
              </a:rPr>
              <a:t>or</a:t>
            </a:r>
            <a:r>
              <a:rPr sz="2400" b="1" spc="-105" dirty="0">
                <a:solidFill>
                  <a:srgbClr val="252525"/>
                </a:solidFill>
                <a:latin typeface="Calibri Light"/>
                <a:cs typeface="Calibri Light"/>
              </a:rPr>
              <a:t> </a:t>
            </a:r>
            <a:r>
              <a:rPr sz="2400" b="1" dirty="0">
                <a:solidFill>
                  <a:srgbClr val="252525"/>
                </a:solidFill>
                <a:latin typeface="Calibri Light"/>
                <a:cs typeface="Calibri Light"/>
              </a:rPr>
              <a:t>victim</a:t>
            </a:r>
            <a:r>
              <a:rPr sz="2400" b="1" spc="-140" dirty="0">
                <a:solidFill>
                  <a:srgbClr val="252525"/>
                </a:solidFill>
                <a:latin typeface="Calibri Light"/>
                <a:cs typeface="Calibri Light"/>
              </a:rPr>
              <a:t> </a:t>
            </a:r>
            <a:r>
              <a:rPr sz="2400" b="1" spc="-25" dirty="0">
                <a:solidFill>
                  <a:srgbClr val="252525"/>
                </a:solidFill>
                <a:latin typeface="Calibri Light"/>
                <a:cs typeface="Calibri Light"/>
              </a:rPr>
              <a:t>in </a:t>
            </a:r>
            <a:r>
              <a:rPr sz="2400" b="1" dirty="0">
                <a:solidFill>
                  <a:srgbClr val="252525"/>
                </a:solidFill>
                <a:latin typeface="Calibri Light"/>
                <a:cs typeface="Calibri Light"/>
              </a:rPr>
              <a:t>this</a:t>
            </a:r>
            <a:r>
              <a:rPr sz="2400" b="1" spc="-105" dirty="0">
                <a:solidFill>
                  <a:srgbClr val="252525"/>
                </a:solidFill>
                <a:latin typeface="Calibri Light"/>
                <a:cs typeface="Calibri Light"/>
              </a:rPr>
              <a:t> </a:t>
            </a:r>
            <a:r>
              <a:rPr sz="2400" b="1" spc="-20" dirty="0">
                <a:solidFill>
                  <a:srgbClr val="252525"/>
                </a:solidFill>
                <a:latin typeface="Calibri Light"/>
                <a:cs typeface="Calibri Light"/>
              </a:rPr>
              <a:t>case.</a:t>
            </a:r>
            <a:endParaRPr sz="2400" b="1" dirty="0">
              <a:latin typeface="Calibri Light"/>
              <a:cs typeface="Calibri Light"/>
            </a:endParaRPr>
          </a:p>
        </p:txBody>
      </p:sp>
      <p:pic>
        <p:nvPicPr>
          <p:cNvPr id="10" name="Audio 9" descr="Narration Enabled Icon">
            <a:hlinkClick r:id="" action="ppaction://media"/>
            <a:extLst>
              <a:ext uri="{FF2B5EF4-FFF2-40B4-BE49-F238E27FC236}">
                <a16:creationId xmlns:a16="http://schemas.microsoft.com/office/drawing/2014/main" id="{C06EEEC7-FDFE-7EB9-5C23-53AC831BB7D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6F8A0DD-C75B-495A-B650-6E0E324A5718}" label="Slide16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449"/>
    </mc:Choice>
    <mc:Fallback xmlns="">
      <p:transition spd="slow" advTm="3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5668" y="394462"/>
            <a:ext cx="7767320" cy="752129"/>
          </a:xfrm>
          <a:prstGeom prst="rect">
            <a:avLst/>
          </a:prstGeom>
        </p:spPr>
        <p:txBody>
          <a:bodyPr vert="horz" wrap="square" lIns="0" tIns="13335" rIns="0" bIns="0" rtlCol="0">
            <a:spAutoFit/>
          </a:bodyPr>
          <a:lstStyle/>
          <a:p>
            <a:pPr marL="12700">
              <a:spcBef>
                <a:spcPts val="105"/>
              </a:spcBef>
            </a:pPr>
            <a:r>
              <a:rPr sz="2400" dirty="0">
                <a:solidFill>
                  <a:srgbClr val="252525"/>
                </a:solidFill>
                <a:latin typeface="Calibri Light"/>
                <a:cs typeface="Calibri Light"/>
              </a:rPr>
              <a:t>3.</a:t>
            </a:r>
            <a:r>
              <a:rPr sz="2400" spc="-60" dirty="0">
                <a:solidFill>
                  <a:srgbClr val="252525"/>
                </a:solidFill>
                <a:latin typeface="Calibri Light"/>
                <a:cs typeface="Calibri Light"/>
              </a:rPr>
              <a:t> </a:t>
            </a:r>
            <a:r>
              <a:rPr sz="2400" dirty="0">
                <a:solidFill>
                  <a:srgbClr val="252525"/>
                </a:solidFill>
                <a:latin typeface="Calibri Light"/>
                <a:cs typeface="Calibri Light"/>
              </a:rPr>
              <a:t>The</a:t>
            </a:r>
            <a:r>
              <a:rPr sz="2400" spc="-100" dirty="0">
                <a:solidFill>
                  <a:srgbClr val="252525"/>
                </a:solidFill>
                <a:latin typeface="Calibri Light"/>
                <a:cs typeface="Calibri Light"/>
              </a:rPr>
              <a:t> </a:t>
            </a:r>
            <a:r>
              <a:rPr sz="2400" spc="-35" dirty="0">
                <a:solidFill>
                  <a:srgbClr val="252525"/>
                </a:solidFill>
                <a:latin typeface="Calibri Light"/>
                <a:cs typeface="Calibri Light"/>
              </a:rPr>
              <a:t>defendant</a:t>
            </a:r>
            <a:r>
              <a:rPr sz="2400" spc="-114" dirty="0">
                <a:solidFill>
                  <a:srgbClr val="252525"/>
                </a:solidFill>
                <a:latin typeface="Calibri Light"/>
                <a:cs typeface="Calibri Light"/>
              </a:rPr>
              <a:t> </a:t>
            </a:r>
            <a:r>
              <a:rPr sz="2400" dirty="0">
                <a:solidFill>
                  <a:srgbClr val="252525"/>
                </a:solidFill>
                <a:latin typeface="Calibri Light"/>
                <a:cs typeface="Calibri Light"/>
              </a:rPr>
              <a:t>shall</a:t>
            </a:r>
            <a:r>
              <a:rPr sz="2400" spc="-95" dirty="0">
                <a:solidFill>
                  <a:srgbClr val="252525"/>
                </a:solidFill>
                <a:latin typeface="Calibri Light"/>
                <a:cs typeface="Calibri Light"/>
              </a:rPr>
              <a:t> </a:t>
            </a:r>
            <a:r>
              <a:rPr sz="2400" dirty="0">
                <a:solidFill>
                  <a:srgbClr val="252525"/>
                </a:solidFill>
                <a:latin typeface="Calibri Light"/>
                <a:cs typeface="Calibri Light"/>
              </a:rPr>
              <a:t>not</a:t>
            </a:r>
            <a:r>
              <a:rPr sz="2400" spc="-100" dirty="0">
                <a:solidFill>
                  <a:srgbClr val="252525"/>
                </a:solidFill>
                <a:latin typeface="Calibri Light"/>
                <a:cs typeface="Calibri Light"/>
              </a:rPr>
              <a:t> </a:t>
            </a:r>
            <a:r>
              <a:rPr sz="2400" spc="-25" dirty="0">
                <a:solidFill>
                  <a:srgbClr val="252525"/>
                </a:solidFill>
                <a:latin typeface="Calibri Light"/>
                <a:cs typeface="Calibri Light"/>
              </a:rPr>
              <a:t>contact</a:t>
            </a:r>
            <a:r>
              <a:rPr sz="2400" spc="-114" dirty="0">
                <a:solidFill>
                  <a:srgbClr val="252525"/>
                </a:solidFill>
                <a:latin typeface="Calibri Light"/>
                <a:cs typeface="Calibri Light"/>
              </a:rPr>
              <a:t> </a:t>
            </a:r>
            <a:r>
              <a:rPr sz="2400" dirty="0">
                <a:solidFill>
                  <a:srgbClr val="252525"/>
                </a:solidFill>
                <a:latin typeface="Calibri Light"/>
                <a:cs typeface="Calibri Light"/>
              </a:rPr>
              <a:t>the</a:t>
            </a:r>
            <a:r>
              <a:rPr sz="2400" spc="-110" dirty="0">
                <a:solidFill>
                  <a:srgbClr val="252525"/>
                </a:solidFill>
                <a:latin typeface="Calibri Light"/>
                <a:cs typeface="Calibri Light"/>
              </a:rPr>
              <a:t> </a:t>
            </a:r>
            <a:r>
              <a:rPr sz="2400" spc="-10" dirty="0">
                <a:solidFill>
                  <a:srgbClr val="252525"/>
                </a:solidFill>
                <a:latin typeface="Calibri Light"/>
                <a:cs typeface="Calibri Light"/>
              </a:rPr>
              <a:t>victim</a:t>
            </a:r>
            <a:r>
              <a:rPr lang="en-US" sz="2400" spc="-10" dirty="0">
                <a:solidFill>
                  <a:srgbClr val="252525"/>
                </a:solidFill>
                <a:latin typeface="Calibri Light"/>
                <a:cs typeface="Calibri Light"/>
              </a:rPr>
              <a:t> </a:t>
            </a:r>
            <a:r>
              <a:rPr sz="2400" dirty="0">
                <a:solidFill>
                  <a:srgbClr val="252525"/>
                </a:solidFill>
                <a:latin typeface="Calibri Light"/>
                <a:cs typeface="Calibri Light"/>
              </a:rPr>
              <a:t>unless</a:t>
            </a:r>
            <a:r>
              <a:rPr sz="2400" spc="-150" dirty="0">
                <a:solidFill>
                  <a:srgbClr val="252525"/>
                </a:solidFill>
                <a:latin typeface="Calibri Light"/>
                <a:cs typeface="Calibri Light"/>
              </a:rPr>
              <a:t> </a:t>
            </a:r>
            <a:r>
              <a:rPr sz="2400" dirty="0">
                <a:solidFill>
                  <a:srgbClr val="252525"/>
                </a:solidFill>
                <a:latin typeface="Calibri Light"/>
                <a:cs typeface="Calibri Light"/>
              </a:rPr>
              <a:t>it’s</a:t>
            </a:r>
            <a:r>
              <a:rPr sz="2400" spc="-125" dirty="0">
                <a:solidFill>
                  <a:srgbClr val="252525"/>
                </a:solidFill>
                <a:latin typeface="Calibri Light"/>
                <a:cs typeface="Calibri Light"/>
              </a:rPr>
              <a:t> </a:t>
            </a:r>
            <a:r>
              <a:rPr sz="2400" spc="-30" dirty="0">
                <a:solidFill>
                  <a:srgbClr val="252525"/>
                </a:solidFill>
                <a:latin typeface="Calibri Light"/>
                <a:cs typeface="Calibri Light"/>
              </a:rPr>
              <a:t>approved</a:t>
            </a:r>
            <a:r>
              <a:rPr sz="2400" spc="-140" dirty="0">
                <a:solidFill>
                  <a:srgbClr val="252525"/>
                </a:solidFill>
                <a:latin typeface="Calibri Light"/>
                <a:cs typeface="Calibri Light"/>
              </a:rPr>
              <a:t> </a:t>
            </a:r>
            <a:r>
              <a:rPr sz="2400" dirty="0">
                <a:solidFill>
                  <a:srgbClr val="252525"/>
                </a:solidFill>
                <a:latin typeface="Calibri Light"/>
                <a:cs typeface="Calibri Light"/>
              </a:rPr>
              <a:t>by</a:t>
            </a:r>
            <a:r>
              <a:rPr sz="2400" spc="-114" dirty="0">
                <a:solidFill>
                  <a:srgbClr val="252525"/>
                </a:solidFill>
                <a:latin typeface="Calibri Light"/>
                <a:cs typeface="Calibri Light"/>
              </a:rPr>
              <a:t> </a:t>
            </a:r>
            <a:r>
              <a:rPr sz="2400" dirty="0">
                <a:solidFill>
                  <a:srgbClr val="252525"/>
                </a:solidFill>
                <a:latin typeface="Calibri Light"/>
                <a:cs typeface="Calibri Light"/>
              </a:rPr>
              <a:t>the</a:t>
            </a:r>
            <a:r>
              <a:rPr sz="2400" spc="-130" dirty="0">
                <a:solidFill>
                  <a:srgbClr val="252525"/>
                </a:solidFill>
                <a:latin typeface="Calibri Light"/>
                <a:cs typeface="Calibri Light"/>
              </a:rPr>
              <a:t> </a:t>
            </a:r>
            <a:r>
              <a:rPr sz="2400" spc="-10" dirty="0">
                <a:solidFill>
                  <a:srgbClr val="252525"/>
                </a:solidFill>
                <a:latin typeface="Calibri Light"/>
                <a:cs typeface="Calibri Light"/>
              </a:rPr>
              <a:t>court.</a:t>
            </a:r>
            <a:endParaRPr sz="2400" dirty="0">
              <a:latin typeface="Calibri Light"/>
              <a:cs typeface="Calibri Light"/>
            </a:endParaRPr>
          </a:p>
        </p:txBody>
      </p:sp>
      <p:sp>
        <p:nvSpPr>
          <p:cNvPr id="3" name="object 3"/>
          <p:cNvSpPr txBox="1"/>
          <p:nvPr/>
        </p:nvSpPr>
        <p:spPr>
          <a:xfrm>
            <a:off x="645668" y="1412189"/>
            <a:ext cx="7767320" cy="855106"/>
          </a:xfrm>
          <a:prstGeom prst="rect">
            <a:avLst/>
          </a:prstGeom>
        </p:spPr>
        <p:txBody>
          <a:bodyPr vert="horz" wrap="square" lIns="0" tIns="67310" rIns="0" bIns="0" rtlCol="0">
            <a:spAutoFit/>
          </a:bodyPr>
          <a:lstStyle/>
          <a:p>
            <a:pPr marL="355600" marR="5080" indent="-343535">
              <a:lnSpc>
                <a:spcPct val="85100"/>
              </a:lnSpc>
              <a:spcBef>
                <a:spcPts val="530"/>
              </a:spcBef>
              <a:buFont typeface="Wingdings"/>
              <a:buChar char=""/>
              <a:tabLst>
                <a:tab pos="355600" algn="l"/>
              </a:tabLst>
            </a:pPr>
            <a:r>
              <a:rPr sz="2000" b="0" dirty="0">
                <a:solidFill>
                  <a:srgbClr val="252525"/>
                </a:solidFill>
                <a:latin typeface="Calibri Light"/>
                <a:cs typeface="Calibri Light"/>
              </a:rPr>
              <a:t>If</a:t>
            </a:r>
            <a:r>
              <a:rPr sz="2000" b="0" spc="-55" dirty="0">
                <a:solidFill>
                  <a:srgbClr val="252525"/>
                </a:solidFill>
                <a:latin typeface="Calibri Light"/>
                <a:cs typeface="Calibri Light"/>
              </a:rPr>
              <a:t> </a:t>
            </a:r>
            <a:r>
              <a:rPr sz="2000" b="0" dirty="0">
                <a:solidFill>
                  <a:srgbClr val="252525"/>
                </a:solidFill>
                <a:latin typeface="Calibri Light"/>
                <a:cs typeface="Calibri Light"/>
              </a:rPr>
              <a:t>you</a:t>
            </a:r>
            <a:r>
              <a:rPr sz="2000" b="0" spc="-40" dirty="0">
                <a:solidFill>
                  <a:srgbClr val="252525"/>
                </a:solidFill>
                <a:latin typeface="Calibri Light"/>
                <a:cs typeface="Calibri Light"/>
              </a:rPr>
              <a:t> </a:t>
            </a:r>
            <a:r>
              <a:rPr sz="2000" b="0" dirty="0">
                <a:solidFill>
                  <a:srgbClr val="252525"/>
                </a:solidFill>
                <a:latin typeface="Calibri Light"/>
                <a:cs typeface="Calibri Light"/>
              </a:rPr>
              <a:t>have</a:t>
            </a:r>
            <a:r>
              <a:rPr sz="2000" b="0" spc="-45" dirty="0">
                <a:solidFill>
                  <a:srgbClr val="252525"/>
                </a:solidFill>
                <a:latin typeface="Calibri Light"/>
                <a:cs typeface="Calibri Light"/>
              </a:rPr>
              <a:t> </a:t>
            </a:r>
            <a:r>
              <a:rPr sz="2000" b="0" dirty="0">
                <a:solidFill>
                  <a:srgbClr val="252525"/>
                </a:solidFill>
                <a:latin typeface="Calibri Light"/>
                <a:cs typeface="Calibri Light"/>
              </a:rPr>
              <a:t>a</a:t>
            </a:r>
            <a:r>
              <a:rPr sz="2000" b="0" spc="-30" dirty="0">
                <a:solidFill>
                  <a:srgbClr val="252525"/>
                </a:solidFill>
                <a:latin typeface="Calibri Light"/>
                <a:cs typeface="Calibri Light"/>
              </a:rPr>
              <a:t> </a:t>
            </a:r>
            <a:r>
              <a:rPr sz="2000" b="0" dirty="0">
                <a:solidFill>
                  <a:srgbClr val="252525"/>
                </a:solidFill>
                <a:latin typeface="Calibri Light"/>
                <a:cs typeface="Calibri Light"/>
              </a:rPr>
              <a:t>protection</a:t>
            </a:r>
            <a:r>
              <a:rPr sz="2000" b="0" spc="-50" dirty="0">
                <a:solidFill>
                  <a:srgbClr val="252525"/>
                </a:solidFill>
                <a:latin typeface="Calibri Light"/>
                <a:cs typeface="Calibri Light"/>
              </a:rPr>
              <a:t> </a:t>
            </a:r>
            <a:r>
              <a:rPr sz="2000" b="0" dirty="0">
                <a:solidFill>
                  <a:srgbClr val="252525"/>
                </a:solidFill>
                <a:latin typeface="Calibri Light"/>
                <a:cs typeface="Calibri Light"/>
              </a:rPr>
              <a:t>order</a:t>
            </a:r>
            <a:r>
              <a:rPr sz="2000" b="0" spc="-30" dirty="0">
                <a:solidFill>
                  <a:srgbClr val="252525"/>
                </a:solidFill>
                <a:latin typeface="Calibri Light"/>
                <a:cs typeface="Calibri Light"/>
              </a:rPr>
              <a:t> </a:t>
            </a:r>
            <a:r>
              <a:rPr sz="2000" b="0" dirty="0">
                <a:solidFill>
                  <a:srgbClr val="252525"/>
                </a:solidFill>
                <a:latin typeface="Calibri Light"/>
                <a:cs typeface="Calibri Light"/>
              </a:rPr>
              <a:t>that</a:t>
            </a:r>
            <a:r>
              <a:rPr sz="2000" b="0" spc="-45" dirty="0">
                <a:solidFill>
                  <a:srgbClr val="252525"/>
                </a:solidFill>
                <a:latin typeface="Calibri Light"/>
                <a:cs typeface="Calibri Light"/>
              </a:rPr>
              <a:t> </a:t>
            </a:r>
            <a:r>
              <a:rPr sz="2000" b="0" dirty="0">
                <a:solidFill>
                  <a:srgbClr val="252525"/>
                </a:solidFill>
                <a:latin typeface="Calibri Light"/>
                <a:cs typeface="Calibri Light"/>
              </a:rPr>
              <a:t>has</a:t>
            </a:r>
            <a:r>
              <a:rPr sz="2000" b="0" spc="-40" dirty="0">
                <a:solidFill>
                  <a:srgbClr val="252525"/>
                </a:solidFill>
                <a:latin typeface="Calibri Light"/>
                <a:cs typeface="Calibri Light"/>
              </a:rPr>
              <a:t> </a:t>
            </a:r>
            <a:r>
              <a:rPr sz="2000" b="0" dirty="0">
                <a:solidFill>
                  <a:srgbClr val="252525"/>
                </a:solidFill>
                <a:latin typeface="Calibri Light"/>
                <a:cs typeface="Calibri Light"/>
              </a:rPr>
              <a:t>been</a:t>
            </a:r>
            <a:r>
              <a:rPr sz="2000" b="0" spc="-30" dirty="0">
                <a:solidFill>
                  <a:srgbClr val="252525"/>
                </a:solidFill>
                <a:latin typeface="Calibri Light"/>
                <a:cs typeface="Calibri Light"/>
              </a:rPr>
              <a:t> </a:t>
            </a:r>
            <a:r>
              <a:rPr sz="2000" b="0" dirty="0">
                <a:solidFill>
                  <a:srgbClr val="252525"/>
                </a:solidFill>
                <a:latin typeface="Calibri Light"/>
                <a:cs typeface="Calibri Light"/>
              </a:rPr>
              <a:t>modified,</a:t>
            </a:r>
            <a:r>
              <a:rPr sz="2000" b="0" spc="-45" dirty="0">
                <a:solidFill>
                  <a:srgbClr val="252525"/>
                </a:solidFill>
                <a:latin typeface="Calibri Light"/>
                <a:cs typeface="Calibri Light"/>
              </a:rPr>
              <a:t> </a:t>
            </a:r>
            <a:r>
              <a:rPr sz="2000" b="0" spc="-25" dirty="0">
                <a:solidFill>
                  <a:srgbClr val="252525"/>
                </a:solidFill>
                <a:latin typeface="Calibri Light"/>
                <a:cs typeface="Calibri Light"/>
              </a:rPr>
              <a:t>we </a:t>
            </a:r>
            <a:r>
              <a:rPr sz="2000" b="0" dirty="0">
                <a:solidFill>
                  <a:srgbClr val="252525"/>
                </a:solidFill>
                <a:latin typeface="Calibri Light"/>
                <a:cs typeface="Calibri Light"/>
              </a:rPr>
              <a:t>recommend</a:t>
            </a:r>
            <a:r>
              <a:rPr sz="2000" b="0" spc="-20" dirty="0">
                <a:solidFill>
                  <a:srgbClr val="252525"/>
                </a:solidFill>
                <a:latin typeface="Calibri Light"/>
                <a:cs typeface="Calibri Light"/>
              </a:rPr>
              <a:t> </a:t>
            </a:r>
            <a:r>
              <a:rPr sz="2000" b="0" dirty="0">
                <a:solidFill>
                  <a:srgbClr val="252525"/>
                </a:solidFill>
                <a:latin typeface="Calibri Light"/>
                <a:cs typeface="Calibri Light"/>
              </a:rPr>
              <a:t>keeping</a:t>
            </a:r>
            <a:r>
              <a:rPr sz="2000" b="0" spc="-30" dirty="0">
                <a:solidFill>
                  <a:srgbClr val="252525"/>
                </a:solidFill>
                <a:latin typeface="Calibri Light"/>
                <a:cs typeface="Calibri Light"/>
              </a:rPr>
              <a:t> </a:t>
            </a:r>
            <a:r>
              <a:rPr sz="2000" b="0" dirty="0">
                <a:solidFill>
                  <a:srgbClr val="252525"/>
                </a:solidFill>
                <a:latin typeface="Calibri Light"/>
                <a:cs typeface="Calibri Light"/>
              </a:rPr>
              <a:t>a</a:t>
            </a:r>
            <a:r>
              <a:rPr sz="2000" b="0" spc="-30" dirty="0">
                <a:solidFill>
                  <a:srgbClr val="252525"/>
                </a:solidFill>
                <a:latin typeface="Calibri Light"/>
                <a:cs typeface="Calibri Light"/>
              </a:rPr>
              <a:t> </a:t>
            </a:r>
            <a:r>
              <a:rPr sz="2000" b="0" dirty="0">
                <a:solidFill>
                  <a:srgbClr val="252525"/>
                </a:solidFill>
                <a:latin typeface="Calibri Light"/>
                <a:cs typeface="Calibri Light"/>
              </a:rPr>
              <a:t>paper</a:t>
            </a:r>
            <a:r>
              <a:rPr sz="2000" b="0" spc="-30" dirty="0">
                <a:solidFill>
                  <a:srgbClr val="252525"/>
                </a:solidFill>
                <a:latin typeface="Calibri Light"/>
                <a:cs typeface="Calibri Light"/>
              </a:rPr>
              <a:t> </a:t>
            </a:r>
            <a:r>
              <a:rPr sz="2000" b="0" dirty="0">
                <a:solidFill>
                  <a:srgbClr val="252525"/>
                </a:solidFill>
                <a:latin typeface="Calibri Light"/>
                <a:cs typeface="Calibri Light"/>
              </a:rPr>
              <a:t>copy</a:t>
            </a:r>
            <a:r>
              <a:rPr sz="2000" b="0" spc="-25" dirty="0">
                <a:solidFill>
                  <a:srgbClr val="252525"/>
                </a:solidFill>
                <a:latin typeface="Calibri Light"/>
                <a:cs typeface="Calibri Light"/>
              </a:rPr>
              <a:t> </a:t>
            </a:r>
            <a:r>
              <a:rPr sz="2000" b="0" dirty="0">
                <a:solidFill>
                  <a:srgbClr val="252525"/>
                </a:solidFill>
                <a:latin typeface="Calibri Light"/>
                <a:cs typeface="Calibri Light"/>
              </a:rPr>
              <a:t>with</a:t>
            </a:r>
            <a:r>
              <a:rPr sz="2000" b="0" spc="-45" dirty="0">
                <a:solidFill>
                  <a:srgbClr val="252525"/>
                </a:solidFill>
                <a:latin typeface="Calibri Light"/>
                <a:cs typeface="Calibri Light"/>
              </a:rPr>
              <a:t> </a:t>
            </a:r>
            <a:r>
              <a:rPr sz="2000" b="0" dirty="0">
                <a:solidFill>
                  <a:srgbClr val="252525"/>
                </a:solidFill>
                <a:latin typeface="Calibri Light"/>
                <a:cs typeface="Calibri Light"/>
              </a:rPr>
              <a:t>you</a:t>
            </a:r>
            <a:r>
              <a:rPr sz="2000" b="0" spc="-30" dirty="0">
                <a:solidFill>
                  <a:srgbClr val="252525"/>
                </a:solidFill>
                <a:latin typeface="Calibri Light"/>
                <a:cs typeface="Calibri Light"/>
              </a:rPr>
              <a:t> </a:t>
            </a:r>
            <a:r>
              <a:rPr sz="2000" b="0" dirty="0">
                <a:solidFill>
                  <a:srgbClr val="252525"/>
                </a:solidFill>
                <a:latin typeface="Calibri Light"/>
                <a:cs typeface="Calibri Light"/>
              </a:rPr>
              <a:t>in</a:t>
            </a:r>
            <a:r>
              <a:rPr sz="2000" b="0" spc="-35" dirty="0">
                <a:solidFill>
                  <a:srgbClr val="252525"/>
                </a:solidFill>
                <a:latin typeface="Calibri Light"/>
                <a:cs typeface="Calibri Light"/>
              </a:rPr>
              <a:t> </a:t>
            </a:r>
            <a:r>
              <a:rPr sz="2000" b="0" dirty="0">
                <a:solidFill>
                  <a:srgbClr val="252525"/>
                </a:solidFill>
                <a:latin typeface="Calibri Light"/>
                <a:cs typeface="Calibri Light"/>
              </a:rPr>
              <a:t>case</a:t>
            </a:r>
            <a:r>
              <a:rPr sz="2000" b="0" spc="-35" dirty="0">
                <a:solidFill>
                  <a:srgbClr val="252525"/>
                </a:solidFill>
                <a:latin typeface="Calibri Light"/>
                <a:cs typeface="Calibri Light"/>
              </a:rPr>
              <a:t> </a:t>
            </a:r>
            <a:r>
              <a:rPr sz="2000" b="0" dirty="0">
                <a:solidFill>
                  <a:srgbClr val="252525"/>
                </a:solidFill>
                <a:latin typeface="Calibri Light"/>
                <a:cs typeface="Calibri Light"/>
              </a:rPr>
              <a:t>it</a:t>
            </a:r>
            <a:r>
              <a:rPr sz="2000" b="0" spc="-40" dirty="0">
                <a:solidFill>
                  <a:srgbClr val="252525"/>
                </a:solidFill>
                <a:latin typeface="Calibri Light"/>
                <a:cs typeface="Calibri Light"/>
              </a:rPr>
              <a:t> </a:t>
            </a:r>
            <a:r>
              <a:rPr sz="2000" b="0" spc="-10" dirty="0">
                <a:solidFill>
                  <a:srgbClr val="252525"/>
                </a:solidFill>
                <a:latin typeface="Calibri Light"/>
                <a:cs typeface="Calibri Light"/>
              </a:rPr>
              <a:t>doesn’t </a:t>
            </a:r>
            <a:r>
              <a:rPr sz="2000" b="0" dirty="0">
                <a:solidFill>
                  <a:srgbClr val="252525"/>
                </a:solidFill>
                <a:latin typeface="Calibri Light"/>
                <a:cs typeface="Calibri Light"/>
              </a:rPr>
              <a:t>get</a:t>
            </a:r>
            <a:r>
              <a:rPr sz="2000" b="0" spc="-40" dirty="0">
                <a:solidFill>
                  <a:srgbClr val="252525"/>
                </a:solidFill>
                <a:latin typeface="Calibri Light"/>
                <a:cs typeface="Calibri Light"/>
              </a:rPr>
              <a:t> </a:t>
            </a:r>
            <a:r>
              <a:rPr sz="2000" b="0" dirty="0">
                <a:solidFill>
                  <a:srgbClr val="252525"/>
                </a:solidFill>
                <a:latin typeface="Calibri Light"/>
                <a:cs typeface="Calibri Light"/>
              </a:rPr>
              <a:t>updated</a:t>
            </a:r>
            <a:r>
              <a:rPr sz="2000" b="0" spc="-20" dirty="0">
                <a:solidFill>
                  <a:srgbClr val="252525"/>
                </a:solidFill>
                <a:latin typeface="Calibri Light"/>
                <a:cs typeface="Calibri Light"/>
              </a:rPr>
              <a:t> </a:t>
            </a:r>
            <a:r>
              <a:rPr sz="2000" b="0" dirty="0">
                <a:solidFill>
                  <a:srgbClr val="252525"/>
                </a:solidFill>
                <a:latin typeface="Calibri Light"/>
                <a:cs typeface="Calibri Light"/>
              </a:rPr>
              <a:t>in</a:t>
            </a:r>
            <a:r>
              <a:rPr sz="2000" b="0" spc="-40" dirty="0">
                <a:solidFill>
                  <a:srgbClr val="252525"/>
                </a:solidFill>
                <a:latin typeface="Calibri Light"/>
                <a:cs typeface="Calibri Light"/>
              </a:rPr>
              <a:t> </a:t>
            </a:r>
            <a:r>
              <a:rPr sz="2000" b="0" dirty="0">
                <a:solidFill>
                  <a:srgbClr val="252525"/>
                </a:solidFill>
                <a:latin typeface="Calibri Light"/>
                <a:cs typeface="Calibri Light"/>
              </a:rPr>
              <a:t>the</a:t>
            </a:r>
            <a:r>
              <a:rPr sz="2000" b="0" spc="-25" dirty="0">
                <a:solidFill>
                  <a:srgbClr val="252525"/>
                </a:solidFill>
                <a:latin typeface="Calibri Light"/>
                <a:cs typeface="Calibri Light"/>
              </a:rPr>
              <a:t> </a:t>
            </a:r>
            <a:r>
              <a:rPr sz="2000" b="0" spc="-10" dirty="0">
                <a:solidFill>
                  <a:srgbClr val="252525"/>
                </a:solidFill>
                <a:latin typeface="Calibri Light"/>
                <a:cs typeface="Calibri Light"/>
              </a:rPr>
              <a:t>system.</a:t>
            </a:r>
            <a:endParaRPr sz="2000" dirty="0">
              <a:latin typeface="Calibri Light"/>
              <a:cs typeface="Calibri Light"/>
            </a:endParaRPr>
          </a:p>
        </p:txBody>
      </p:sp>
      <p:sp>
        <p:nvSpPr>
          <p:cNvPr id="4" name="object 4"/>
          <p:cNvSpPr txBox="1"/>
          <p:nvPr/>
        </p:nvSpPr>
        <p:spPr>
          <a:xfrm>
            <a:off x="457200" y="2819400"/>
            <a:ext cx="7811134" cy="2064027"/>
          </a:xfrm>
          <a:prstGeom prst="rect">
            <a:avLst/>
          </a:prstGeom>
        </p:spPr>
        <p:txBody>
          <a:bodyPr vert="horz" wrap="square" lIns="0" tIns="88265" rIns="0" bIns="0" rtlCol="0">
            <a:spAutoFit/>
          </a:bodyPr>
          <a:lstStyle/>
          <a:p>
            <a:pPr marL="121920" marR="1106805">
              <a:spcBef>
                <a:spcPts val="695"/>
              </a:spcBef>
            </a:pPr>
            <a:r>
              <a:rPr sz="2400" b="1" dirty="0">
                <a:solidFill>
                  <a:srgbClr val="252525"/>
                </a:solidFill>
                <a:latin typeface="Calibri Light"/>
                <a:cs typeface="Calibri Light"/>
              </a:rPr>
              <a:t>4.</a:t>
            </a:r>
            <a:r>
              <a:rPr sz="2400" b="1" spc="-50" dirty="0">
                <a:solidFill>
                  <a:srgbClr val="252525"/>
                </a:solidFill>
                <a:latin typeface="Calibri Light"/>
                <a:cs typeface="Calibri Light"/>
              </a:rPr>
              <a:t> </a:t>
            </a:r>
            <a:r>
              <a:rPr sz="2400" b="1" dirty="0">
                <a:solidFill>
                  <a:srgbClr val="252525"/>
                </a:solidFill>
                <a:latin typeface="Calibri Light"/>
                <a:cs typeface="Calibri Light"/>
              </a:rPr>
              <a:t>The</a:t>
            </a:r>
            <a:r>
              <a:rPr sz="2400" b="1" spc="-105" dirty="0">
                <a:solidFill>
                  <a:srgbClr val="252525"/>
                </a:solidFill>
                <a:latin typeface="Calibri Light"/>
                <a:cs typeface="Calibri Light"/>
              </a:rPr>
              <a:t> </a:t>
            </a:r>
            <a:r>
              <a:rPr sz="2400" b="1" spc="-35" dirty="0">
                <a:solidFill>
                  <a:srgbClr val="252525"/>
                </a:solidFill>
                <a:latin typeface="Calibri Light"/>
                <a:cs typeface="Calibri Light"/>
              </a:rPr>
              <a:t>defendant</a:t>
            </a:r>
            <a:r>
              <a:rPr sz="2400" b="1" spc="-114" dirty="0">
                <a:solidFill>
                  <a:srgbClr val="252525"/>
                </a:solidFill>
                <a:latin typeface="Calibri Light"/>
                <a:cs typeface="Calibri Light"/>
              </a:rPr>
              <a:t> </a:t>
            </a:r>
            <a:r>
              <a:rPr sz="2400" b="1" dirty="0">
                <a:solidFill>
                  <a:srgbClr val="252525"/>
                </a:solidFill>
                <a:latin typeface="Calibri Light"/>
                <a:cs typeface="Calibri Light"/>
              </a:rPr>
              <a:t>shall</a:t>
            </a:r>
            <a:r>
              <a:rPr sz="2400" b="1" spc="-100" dirty="0">
                <a:solidFill>
                  <a:srgbClr val="252525"/>
                </a:solidFill>
                <a:latin typeface="Calibri Light"/>
                <a:cs typeface="Calibri Light"/>
              </a:rPr>
              <a:t> </a:t>
            </a:r>
            <a:r>
              <a:rPr sz="2400" b="1" spc="-10" dirty="0">
                <a:solidFill>
                  <a:srgbClr val="252525"/>
                </a:solidFill>
                <a:latin typeface="Calibri Light"/>
                <a:cs typeface="Calibri Light"/>
              </a:rPr>
              <a:t>appear</a:t>
            </a:r>
            <a:r>
              <a:rPr sz="2400" b="1" spc="-110" dirty="0">
                <a:solidFill>
                  <a:srgbClr val="252525"/>
                </a:solidFill>
                <a:latin typeface="Calibri Light"/>
                <a:cs typeface="Calibri Light"/>
              </a:rPr>
              <a:t> </a:t>
            </a:r>
            <a:r>
              <a:rPr sz="2400" b="1" dirty="0">
                <a:solidFill>
                  <a:srgbClr val="252525"/>
                </a:solidFill>
                <a:latin typeface="Calibri Light"/>
                <a:cs typeface="Calibri Light"/>
              </a:rPr>
              <a:t>at</a:t>
            </a:r>
            <a:r>
              <a:rPr sz="2400" b="1" spc="-90" dirty="0">
                <a:solidFill>
                  <a:srgbClr val="252525"/>
                </a:solidFill>
                <a:latin typeface="Calibri Light"/>
                <a:cs typeface="Calibri Light"/>
              </a:rPr>
              <a:t> </a:t>
            </a:r>
            <a:r>
              <a:rPr sz="2400" b="1" dirty="0">
                <a:solidFill>
                  <a:srgbClr val="252525"/>
                </a:solidFill>
                <a:latin typeface="Calibri Light"/>
                <a:cs typeface="Calibri Light"/>
              </a:rPr>
              <a:t>all</a:t>
            </a:r>
            <a:r>
              <a:rPr sz="2400" b="1" spc="-90" dirty="0">
                <a:solidFill>
                  <a:srgbClr val="252525"/>
                </a:solidFill>
                <a:latin typeface="Calibri Light"/>
                <a:cs typeface="Calibri Light"/>
              </a:rPr>
              <a:t> </a:t>
            </a:r>
            <a:r>
              <a:rPr sz="2400" b="1" spc="-10" dirty="0">
                <a:solidFill>
                  <a:srgbClr val="252525"/>
                </a:solidFill>
                <a:latin typeface="Calibri Light"/>
                <a:cs typeface="Calibri Light"/>
              </a:rPr>
              <a:t>court hearings.</a:t>
            </a:r>
            <a:endParaRPr sz="2400" b="1" dirty="0">
              <a:latin typeface="Calibri Light"/>
              <a:cs typeface="Calibri Light"/>
            </a:endParaRPr>
          </a:p>
          <a:p>
            <a:pPr marL="103505" marR="5080" indent="-91440">
              <a:lnSpc>
                <a:spcPts val="2450"/>
              </a:lnSpc>
              <a:spcBef>
                <a:spcPts val="1355"/>
              </a:spcBef>
              <a:buSzPct val="97916"/>
              <a:buFont typeface="Wingdings"/>
              <a:buChar char=""/>
              <a:tabLst>
                <a:tab pos="103505" algn="l"/>
                <a:tab pos="351155" algn="l"/>
              </a:tabLst>
            </a:pPr>
            <a:r>
              <a:rPr sz="2000" b="0" dirty="0">
                <a:solidFill>
                  <a:srgbClr val="252525"/>
                </a:solidFill>
                <a:latin typeface="Calibri Light"/>
                <a:cs typeface="Calibri Light"/>
              </a:rPr>
              <a:t>	If</a:t>
            </a:r>
            <a:r>
              <a:rPr sz="2000" b="0" spc="-35" dirty="0">
                <a:solidFill>
                  <a:srgbClr val="252525"/>
                </a:solidFill>
                <a:latin typeface="Calibri Light"/>
                <a:cs typeface="Calibri Light"/>
              </a:rPr>
              <a:t> </a:t>
            </a:r>
            <a:r>
              <a:rPr sz="2000" b="0" dirty="0">
                <a:solidFill>
                  <a:srgbClr val="252525"/>
                </a:solidFill>
                <a:latin typeface="Calibri Light"/>
                <a:cs typeface="Calibri Light"/>
              </a:rPr>
              <a:t>you</a:t>
            </a:r>
            <a:r>
              <a:rPr sz="2000" b="0" spc="-25" dirty="0">
                <a:solidFill>
                  <a:srgbClr val="252525"/>
                </a:solidFill>
                <a:latin typeface="Calibri Light"/>
                <a:cs typeface="Calibri Light"/>
              </a:rPr>
              <a:t> </a:t>
            </a:r>
            <a:r>
              <a:rPr sz="2000" b="0" spc="-10" dirty="0">
                <a:solidFill>
                  <a:srgbClr val="252525"/>
                </a:solidFill>
                <a:latin typeface="Calibri Light"/>
                <a:cs typeface="Calibri Light"/>
              </a:rPr>
              <a:t>forget</a:t>
            </a:r>
            <a:r>
              <a:rPr sz="2000" b="0" spc="-55" dirty="0">
                <a:solidFill>
                  <a:srgbClr val="252525"/>
                </a:solidFill>
                <a:latin typeface="Calibri Light"/>
                <a:cs typeface="Calibri Light"/>
              </a:rPr>
              <a:t> </a:t>
            </a:r>
            <a:r>
              <a:rPr sz="2000" b="0" dirty="0">
                <a:solidFill>
                  <a:srgbClr val="252525"/>
                </a:solidFill>
                <a:latin typeface="Calibri Light"/>
                <a:cs typeface="Calibri Light"/>
              </a:rPr>
              <a:t>your</a:t>
            </a:r>
            <a:r>
              <a:rPr sz="2000" b="0" spc="-25" dirty="0">
                <a:solidFill>
                  <a:srgbClr val="252525"/>
                </a:solidFill>
                <a:latin typeface="Calibri Light"/>
                <a:cs typeface="Calibri Light"/>
              </a:rPr>
              <a:t> </a:t>
            </a:r>
            <a:r>
              <a:rPr sz="2000" b="0" dirty="0">
                <a:solidFill>
                  <a:srgbClr val="252525"/>
                </a:solidFill>
                <a:latin typeface="Calibri Light"/>
                <a:cs typeface="Calibri Light"/>
              </a:rPr>
              <a:t>court</a:t>
            </a:r>
            <a:r>
              <a:rPr sz="2000" b="0" spc="-25" dirty="0">
                <a:solidFill>
                  <a:srgbClr val="252525"/>
                </a:solidFill>
                <a:latin typeface="Calibri Light"/>
                <a:cs typeface="Calibri Light"/>
              </a:rPr>
              <a:t> </a:t>
            </a:r>
            <a:r>
              <a:rPr sz="2000" b="0" dirty="0">
                <a:solidFill>
                  <a:srgbClr val="252525"/>
                </a:solidFill>
                <a:latin typeface="Calibri Light"/>
                <a:cs typeface="Calibri Light"/>
              </a:rPr>
              <a:t>date</a:t>
            </a:r>
            <a:r>
              <a:rPr sz="2000" b="0" spc="-25" dirty="0">
                <a:solidFill>
                  <a:srgbClr val="252525"/>
                </a:solidFill>
                <a:latin typeface="Calibri Light"/>
                <a:cs typeface="Calibri Light"/>
              </a:rPr>
              <a:t> </a:t>
            </a:r>
            <a:r>
              <a:rPr sz="2000" b="0" dirty="0">
                <a:solidFill>
                  <a:srgbClr val="252525"/>
                </a:solidFill>
                <a:latin typeface="Calibri Light"/>
                <a:cs typeface="Calibri Light"/>
              </a:rPr>
              <a:t>or</a:t>
            </a:r>
            <a:r>
              <a:rPr sz="2000" b="0" spc="-40" dirty="0">
                <a:solidFill>
                  <a:srgbClr val="252525"/>
                </a:solidFill>
                <a:latin typeface="Calibri Light"/>
                <a:cs typeface="Calibri Light"/>
              </a:rPr>
              <a:t> </a:t>
            </a:r>
            <a:r>
              <a:rPr sz="2000" b="0" dirty="0">
                <a:solidFill>
                  <a:srgbClr val="252525"/>
                </a:solidFill>
                <a:latin typeface="Calibri Light"/>
                <a:cs typeface="Calibri Light"/>
              </a:rPr>
              <a:t>lose</a:t>
            </a:r>
            <a:r>
              <a:rPr sz="2000" b="0" spc="-25" dirty="0">
                <a:solidFill>
                  <a:srgbClr val="252525"/>
                </a:solidFill>
                <a:latin typeface="Calibri Light"/>
                <a:cs typeface="Calibri Light"/>
              </a:rPr>
              <a:t> </a:t>
            </a:r>
            <a:r>
              <a:rPr sz="2000" b="0" dirty="0">
                <a:solidFill>
                  <a:srgbClr val="252525"/>
                </a:solidFill>
                <a:latin typeface="Calibri Light"/>
                <a:cs typeface="Calibri Light"/>
              </a:rPr>
              <a:t>your</a:t>
            </a:r>
            <a:r>
              <a:rPr sz="2000" b="0" spc="-25" dirty="0">
                <a:solidFill>
                  <a:srgbClr val="252525"/>
                </a:solidFill>
                <a:latin typeface="Calibri Light"/>
                <a:cs typeface="Calibri Light"/>
              </a:rPr>
              <a:t> </a:t>
            </a:r>
            <a:r>
              <a:rPr sz="2000" b="0" dirty="0">
                <a:solidFill>
                  <a:srgbClr val="252525"/>
                </a:solidFill>
                <a:latin typeface="Calibri Light"/>
                <a:cs typeface="Calibri Light"/>
              </a:rPr>
              <a:t>paperwork,</a:t>
            </a:r>
            <a:r>
              <a:rPr sz="2000" b="0" spc="-25" dirty="0">
                <a:solidFill>
                  <a:srgbClr val="252525"/>
                </a:solidFill>
                <a:latin typeface="Calibri Light"/>
                <a:cs typeface="Calibri Light"/>
              </a:rPr>
              <a:t> </a:t>
            </a:r>
            <a:r>
              <a:rPr sz="2000" b="0" dirty="0">
                <a:solidFill>
                  <a:srgbClr val="252525"/>
                </a:solidFill>
                <a:latin typeface="Calibri Light"/>
                <a:cs typeface="Calibri Light"/>
              </a:rPr>
              <a:t>you</a:t>
            </a:r>
            <a:r>
              <a:rPr sz="2000" b="0" spc="-20" dirty="0">
                <a:solidFill>
                  <a:srgbClr val="252525"/>
                </a:solidFill>
                <a:latin typeface="Calibri Light"/>
                <a:cs typeface="Calibri Light"/>
              </a:rPr>
              <a:t> </a:t>
            </a:r>
            <a:r>
              <a:rPr sz="2000" b="0" spc="-25" dirty="0">
                <a:solidFill>
                  <a:srgbClr val="252525"/>
                </a:solidFill>
                <a:latin typeface="Calibri Light"/>
                <a:cs typeface="Calibri Light"/>
              </a:rPr>
              <a:t>can </a:t>
            </a:r>
            <a:r>
              <a:rPr sz="2000" b="0" dirty="0">
                <a:solidFill>
                  <a:srgbClr val="252525"/>
                </a:solidFill>
                <a:latin typeface="Calibri Light"/>
                <a:cs typeface="Calibri Light"/>
              </a:rPr>
              <a:t>call</a:t>
            </a:r>
            <a:r>
              <a:rPr sz="2000" b="0" spc="-65" dirty="0">
                <a:solidFill>
                  <a:srgbClr val="252525"/>
                </a:solidFill>
                <a:latin typeface="Calibri Light"/>
                <a:cs typeface="Calibri Light"/>
              </a:rPr>
              <a:t> </a:t>
            </a:r>
            <a:r>
              <a:rPr sz="2000" b="0" dirty="0">
                <a:solidFill>
                  <a:srgbClr val="252525"/>
                </a:solidFill>
                <a:latin typeface="Calibri Light"/>
                <a:cs typeface="Calibri Light"/>
              </a:rPr>
              <a:t>us,</a:t>
            </a:r>
            <a:r>
              <a:rPr sz="2000" b="0" spc="-25" dirty="0">
                <a:solidFill>
                  <a:srgbClr val="252525"/>
                </a:solidFill>
                <a:latin typeface="Calibri Light"/>
                <a:cs typeface="Calibri Light"/>
              </a:rPr>
              <a:t> </a:t>
            </a:r>
            <a:r>
              <a:rPr sz="2000" b="0" dirty="0">
                <a:solidFill>
                  <a:srgbClr val="252525"/>
                </a:solidFill>
                <a:latin typeface="Calibri Light"/>
                <a:cs typeface="Calibri Light"/>
              </a:rPr>
              <a:t>we</a:t>
            </a:r>
            <a:r>
              <a:rPr sz="2000" b="0" spc="-35" dirty="0">
                <a:solidFill>
                  <a:srgbClr val="252525"/>
                </a:solidFill>
                <a:latin typeface="Calibri Light"/>
                <a:cs typeface="Calibri Light"/>
              </a:rPr>
              <a:t> </a:t>
            </a:r>
            <a:r>
              <a:rPr sz="2000" b="0" dirty="0">
                <a:solidFill>
                  <a:srgbClr val="252525"/>
                </a:solidFill>
                <a:latin typeface="Calibri Light"/>
                <a:cs typeface="Calibri Light"/>
              </a:rPr>
              <a:t>can</a:t>
            </a:r>
            <a:r>
              <a:rPr sz="2000" b="0" spc="-25" dirty="0">
                <a:solidFill>
                  <a:srgbClr val="252525"/>
                </a:solidFill>
                <a:latin typeface="Calibri Light"/>
                <a:cs typeface="Calibri Light"/>
              </a:rPr>
              <a:t> </a:t>
            </a:r>
            <a:r>
              <a:rPr sz="2000" b="0" dirty="0">
                <a:solidFill>
                  <a:srgbClr val="252525"/>
                </a:solidFill>
                <a:latin typeface="Calibri Light"/>
                <a:cs typeface="Calibri Light"/>
              </a:rPr>
              <a:t>look</a:t>
            </a:r>
            <a:r>
              <a:rPr sz="2000" b="0" spc="-40" dirty="0">
                <a:solidFill>
                  <a:srgbClr val="252525"/>
                </a:solidFill>
                <a:latin typeface="Calibri Light"/>
                <a:cs typeface="Calibri Light"/>
              </a:rPr>
              <a:t> </a:t>
            </a:r>
            <a:r>
              <a:rPr sz="2000" b="0" dirty="0">
                <a:solidFill>
                  <a:srgbClr val="252525"/>
                </a:solidFill>
                <a:latin typeface="Calibri Light"/>
                <a:cs typeface="Calibri Light"/>
              </a:rPr>
              <a:t>your</a:t>
            </a:r>
            <a:r>
              <a:rPr sz="2000" b="0" spc="-25" dirty="0">
                <a:solidFill>
                  <a:srgbClr val="252525"/>
                </a:solidFill>
                <a:latin typeface="Calibri Light"/>
                <a:cs typeface="Calibri Light"/>
              </a:rPr>
              <a:t> </a:t>
            </a:r>
            <a:r>
              <a:rPr sz="2000" b="0" dirty="0">
                <a:solidFill>
                  <a:srgbClr val="252525"/>
                </a:solidFill>
                <a:latin typeface="Calibri Light"/>
                <a:cs typeface="Calibri Light"/>
              </a:rPr>
              <a:t>court</a:t>
            </a:r>
            <a:r>
              <a:rPr sz="2000" b="0" spc="-30" dirty="0">
                <a:solidFill>
                  <a:srgbClr val="252525"/>
                </a:solidFill>
                <a:latin typeface="Calibri Light"/>
                <a:cs typeface="Calibri Light"/>
              </a:rPr>
              <a:t> </a:t>
            </a:r>
            <a:r>
              <a:rPr sz="2000" b="0" dirty="0">
                <a:solidFill>
                  <a:srgbClr val="252525"/>
                </a:solidFill>
                <a:latin typeface="Calibri Light"/>
                <a:cs typeface="Calibri Light"/>
              </a:rPr>
              <a:t>date</a:t>
            </a:r>
            <a:r>
              <a:rPr sz="2000" b="0" spc="-35" dirty="0">
                <a:solidFill>
                  <a:srgbClr val="252525"/>
                </a:solidFill>
                <a:latin typeface="Calibri Light"/>
                <a:cs typeface="Calibri Light"/>
              </a:rPr>
              <a:t> </a:t>
            </a:r>
            <a:r>
              <a:rPr sz="2000" b="0" dirty="0">
                <a:solidFill>
                  <a:srgbClr val="252525"/>
                </a:solidFill>
                <a:latin typeface="Calibri Light"/>
                <a:cs typeface="Calibri Light"/>
              </a:rPr>
              <a:t>up</a:t>
            </a:r>
            <a:r>
              <a:rPr sz="2000" b="0" spc="-25" dirty="0">
                <a:solidFill>
                  <a:srgbClr val="252525"/>
                </a:solidFill>
                <a:latin typeface="Calibri Light"/>
                <a:cs typeface="Calibri Light"/>
              </a:rPr>
              <a:t> </a:t>
            </a:r>
            <a:r>
              <a:rPr sz="2000" b="0" dirty="0">
                <a:solidFill>
                  <a:srgbClr val="252525"/>
                </a:solidFill>
                <a:latin typeface="Calibri Light"/>
                <a:cs typeface="Calibri Light"/>
              </a:rPr>
              <a:t>for</a:t>
            </a:r>
            <a:r>
              <a:rPr sz="2000" b="0" spc="-45" dirty="0">
                <a:solidFill>
                  <a:srgbClr val="252525"/>
                </a:solidFill>
                <a:latin typeface="Calibri Light"/>
                <a:cs typeface="Calibri Light"/>
              </a:rPr>
              <a:t> </a:t>
            </a:r>
            <a:r>
              <a:rPr sz="2000" b="0" spc="-20" dirty="0">
                <a:solidFill>
                  <a:srgbClr val="252525"/>
                </a:solidFill>
                <a:latin typeface="Calibri Light"/>
                <a:cs typeface="Calibri Light"/>
              </a:rPr>
              <a:t>you.</a:t>
            </a:r>
            <a:endParaRPr sz="2000" dirty="0">
              <a:latin typeface="Calibri Light"/>
              <a:cs typeface="Calibri Light"/>
            </a:endParaRPr>
          </a:p>
          <a:p>
            <a:pPr marL="283210" indent="-278765">
              <a:lnSpc>
                <a:spcPct val="100000"/>
              </a:lnSpc>
              <a:spcBef>
                <a:spcPts val="855"/>
              </a:spcBef>
              <a:buSzPct val="97916"/>
              <a:buFont typeface="Wingdings"/>
              <a:buChar char=""/>
              <a:tabLst>
                <a:tab pos="283210" algn="l"/>
              </a:tabLst>
            </a:pPr>
            <a:r>
              <a:rPr sz="2000" b="0" dirty="0">
                <a:solidFill>
                  <a:srgbClr val="252525"/>
                </a:solidFill>
                <a:latin typeface="Calibri Light"/>
                <a:cs typeface="Calibri Light"/>
              </a:rPr>
              <a:t>If</a:t>
            </a:r>
            <a:r>
              <a:rPr sz="2000" b="0" spc="-40" dirty="0">
                <a:solidFill>
                  <a:srgbClr val="252525"/>
                </a:solidFill>
                <a:latin typeface="Calibri Light"/>
                <a:cs typeface="Calibri Light"/>
              </a:rPr>
              <a:t> </a:t>
            </a:r>
            <a:r>
              <a:rPr sz="2000" b="0" dirty="0">
                <a:solidFill>
                  <a:srgbClr val="252525"/>
                </a:solidFill>
                <a:latin typeface="Calibri Light"/>
                <a:cs typeface="Calibri Light"/>
              </a:rPr>
              <a:t>you</a:t>
            </a:r>
            <a:r>
              <a:rPr sz="2000" b="0" spc="-20" dirty="0">
                <a:solidFill>
                  <a:srgbClr val="252525"/>
                </a:solidFill>
                <a:latin typeface="Calibri Light"/>
                <a:cs typeface="Calibri Light"/>
              </a:rPr>
              <a:t> </a:t>
            </a:r>
            <a:r>
              <a:rPr sz="2000" b="0" dirty="0">
                <a:solidFill>
                  <a:srgbClr val="252525"/>
                </a:solidFill>
                <a:latin typeface="Calibri Light"/>
                <a:cs typeface="Calibri Light"/>
              </a:rPr>
              <a:t>miss</a:t>
            </a:r>
            <a:r>
              <a:rPr lang="en-US" sz="2000" b="0" dirty="0">
                <a:solidFill>
                  <a:srgbClr val="252525"/>
                </a:solidFill>
                <a:latin typeface="Calibri Light"/>
                <a:cs typeface="Calibri Light"/>
              </a:rPr>
              <a:t> your</a:t>
            </a:r>
            <a:r>
              <a:rPr sz="2000" b="0" spc="-20" dirty="0">
                <a:solidFill>
                  <a:srgbClr val="252525"/>
                </a:solidFill>
                <a:latin typeface="Calibri Light"/>
                <a:cs typeface="Calibri Light"/>
              </a:rPr>
              <a:t> </a:t>
            </a:r>
            <a:r>
              <a:rPr sz="2000" b="0" dirty="0">
                <a:solidFill>
                  <a:srgbClr val="252525"/>
                </a:solidFill>
                <a:latin typeface="Calibri Light"/>
                <a:cs typeface="Calibri Light"/>
              </a:rPr>
              <a:t>court</a:t>
            </a:r>
            <a:r>
              <a:rPr lang="en-US" sz="2000" b="0" dirty="0">
                <a:solidFill>
                  <a:srgbClr val="252525"/>
                </a:solidFill>
                <a:latin typeface="Calibri Light"/>
                <a:cs typeface="Calibri Light"/>
              </a:rPr>
              <a:t> date, the Judge</a:t>
            </a:r>
            <a:r>
              <a:rPr sz="2000" b="0" spc="-20" dirty="0">
                <a:solidFill>
                  <a:srgbClr val="252525"/>
                </a:solidFill>
                <a:latin typeface="Calibri Light"/>
                <a:cs typeface="Calibri Light"/>
              </a:rPr>
              <a:t> </a:t>
            </a:r>
            <a:r>
              <a:rPr sz="2000" b="0" dirty="0">
                <a:solidFill>
                  <a:srgbClr val="252525"/>
                </a:solidFill>
                <a:latin typeface="Calibri Light"/>
                <a:cs typeface="Calibri Light"/>
              </a:rPr>
              <a:t>will</a:t>
            </a:r>
            <a:r>
              <a:rPr sz="2000" b="0" spc="-45" dirty="0">
                <a:solidFill>
                  <a:srgbClr val="252525"/>
                </a:solidFill>
                <a:latin typeface="Calibri Light"/>
                <a:cs typeface="Calibri Light"/>
              </a:rPr>
              <a:t> </a:t>
            </a:r>
            <a:r>
              <a:rPr sz="2000" b="0" dirty="0">
                <a:solidFill>
                  <a:srgbClr val="252525"/>
                </a:solidFill>
                <a:latin typeface="Calibri Light"/>
                <a:cs typeface="Calibri Light"/>
              </a:rPr>
              <a:t>automatically</a:t>
            </a:r>
            <a:r>
              <a:rPr sz="2000" b="0" spc="-35" dirty="0">
                <a:solidFill>
                  <a:srgbClr val="252525"/>
                </a:solidFill>
                <a:latin typeface="Calibri Light"/>
                <a:cs typeface="Calibri Light"/>
              </a:rPr>
              <a:t> </a:t>
            </a:r>
            <a:r>
              <a:rPr sz="2000" b="0" dirty="0">
                <a:solidFill>
                  <a:srgbClr val="252525"/>
                </a:solidFill>
                <a:latin typeface="Calibri Light"/>
                <a:cs typeface="Calibri Light"/>
              </a:rPr>
              <a:t>issue</a:t>
            </a:r>
            <a:r>
              <a:rPr sz="2000" b="0" spc="-25" dirty="0">
                <a:solidFill>
                  <a:srgbClr val="252525"/>
                </a:solidFill>
                <a:latin typeface="Calibri Light"/>
                <a:cs typeface="Calibri Light"/>
              </a:rPr>
              <a:t> </a:t>
            </a:r>
            <a:r>
              <a:rPr sz="2000" b="0" dirty="0">
                <a:solidFill>
                  <a:srgbClr val="252525"/>
                </a:solidFill>
                <a:latin typeface="Calibri Light"/>
                <a:cs typeface="Calibri Light"/>
              </a:rPr>
              <a:t>a</a:t>
            </a:r>
            <a:r>
              <a:rPr lang="en-US" sz="2000" b="0" dirty="0">
                <a:solidFill>
                  <a:srgbClr val="252525"/>
                </a:solidFill>
                <a:latin typeface="Calibri Light"/>
                <a:cs typeface="Calibri Light"/>
              </a:rPr>
              <a:t> </a:t>
            </a:r>
            <a:r>
              <a:rPr lang="en-US" sz="2000" dirty="0">
                <a:solidFill>
                  <a:srgbClr val="252525"/>
                </a:solidFill>
                <a:latin typeface="Calibri Light"/>
                <a:cs typeface="Calibri Light"/>
              </a:rPr>
              <a:t>B</a:t>
            </a:r>
            <a:r>
              <a:rPr lang="en-US" sz="2000" b="0" dirty="0">
                <a:solidFill>
                  <a:srgbClr val="252525"/>
                </a:solidFill>
                <a:latin typeface="Calibri Light"/>
                <a:cs typeface="Calibri Light"/>
              </a:rPr>
              <a:t>ench</a:t>
            </a:r>
            <a:r>
              <a:rPr sz="2000" b="0" spc="-30" dirty="0">
                <a:solidFill>
                  <a:srgbClr val="252525"/>
                </a:solidFill>
                <a:latin typeface="Calibri Light"/>
                <a:cs typeface="Calibri Light"/>
              </a:rPr>
              <a:t> </a:t>
            </a:r>
            <a:r>
              <a:rPr lang="en-US" sz="2000" spc="-10" dirty="0">
                <a:solidFill>
                  <a:srgbClr val="252525"/>
                </a:solidFill>
                <a:latin typeface="Calibri Light"/>
                <a:cs typeface="Calibri Light"/>
              </a:rPr>
              <a:t>W</a:t>
            </a:r>
            <a:r>
              <a:rPr sz="2000" b="0" spc="-10" dirty="0">
                <a:solidFill>
                  <a:srgbClr val="252525"/>
                </a:solidFill>
                <a:latin typeface="Calibri Light"/>
                <a:cs typeface="Calibri Light"/>
              </a:rPr>
              <a:t>arrant</a:t>
            </a:r>
            <a:r>
              <a:rPr lang="en-US" sz="2000" b="0" spc="-10" dirty="0">
                <a:solidFill>
                  <a:srgbClr val="252525"/>
                </a:solidFill>
                <a:latin typeface="Calibri Light"/>
                <a:cs typeface="Calibri Light"/>
              </a:rPr>
              <a:t> for your Failure to Appear.</a:t>
            </a:r>
            <a:endParaRPr sz="2000" dirty="0">
              <a:latin typeface="Calibri Light"/>
              <a:cs typeface="Calibri Light"/>
            </a:endParaRPr>
          </a:p>
        </p:txBody>
      </p:sp>
      <p:pic>
        <p:nvPicPr>
          <p:cNvPr id="6" name="Audio 5" descr="Narration Enabled Icon">
            <a:hlinkClick r:id="" action="ppaction://media"/>
            <a:extLst>
              <a:ext uri="{FF2B5EF4-FFF2-40B4-BE49-F238E27FC236}">
                <a16:creationId xmlns:a16="http://schemas.microsoft.com/office/drawing/2014/main" id="{40B12821-EEE7-C7A4-C9B6-4CAA464F210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72CED92-E148-47AC-AEB7-F31F3C3A68BB}" label="Slide17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9679"/>
    </mc:Choice>
    <mc:Fallback xmlns="">
      <p:transition spd="slow" advTm="3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7068" y="214629"/>
            <a:ext cx="7849870" cy="2621230"/>
          </a:xfrm>
          <a:prstGeom prst="rect">
            <a:avLst/>
          </a:prstGeom>
        </p:spPr>
        <p:txBody>
          <a:bodyPr vert="horz" wrap="square" lIns="0" tIns="127000" rIns="0" bIns="0" rtlCol="0">
            <a:spAutoFit/>
          </a:bodyPr>
          <a:lstStyle/>
          <a:p>
            <a:pPr marR="5080"/>
            <a:r>
              <a:rPr sz="2400" dirty="0">
                <a:solidFill>
                  <a:srgbClr val="252525"/>
                </a:solidFill>
                <a:latin typeface="Calibri Light"/>
                <a:cs typeface="Calibri Light"/>
              </a:rPr>
              <a:t>5.</a:t>
            </a:r>
            <a:r>
              <a:rPr sz="2400" spc="-85" dirty="0">
                <a:solidFill>
                  <a:srgbClr val="252525"/>
                </a:solidFill>
                <a:latin typeface="Calibri Light"/>
                <a:cs typeface="Calibri Light"/>
              </a:rPr>
              <a:t> </a:t>
            </a:r>
            <a:r>
              <a:rPr sz="2400" dirty="0">
                <a:solidFill>
                  <a:srgbClr val="252525"/>
                </a:solidFill>
                <a:latin typeface="Calibri Light"/>
                <a:cs typeface="Calibri Light"/>
              </a:rPr>
              <a:t>The</a:t>
            </a:r>
            <a:r>
              <a:rPr sz="2400" spc="-125" dirty="0">
                <a:solidFill>
                  <a:srgbClr val="252525"/>
                </a:solidFill>
                <a:latin typeface="Calibri Light"/>
                <a:cs typeface="Calibri Light"/>
              </a:rPr>
              <a:t> </a:t>
            </a:r>
            <a:r>
              <a:rPr sz="2400" spc="-40" dirty="0">
                <a:solidFill>
                  <a:srgbClr val="252525"/>
                </a:solidFill>
                <a:latin typeface="Calibri Light"/>
                <a:cs typeface="Calibri Light"/>
              </a:rPr>
              <a:t>defendant</a:t>
            </a:r>
            <a:r>
              <a:rPr sz="2400" spc="-120" dirty="0">
                <a:solidFill>
                  <a:srgbClr val="252525"/>
                </a:solidFill>
                <a:latin typeface="Calibri Light"/>
                <a:cs typeface="Calibri Light"/>
              </a:rPr>
              <a:t> </a:t>
            </a:r>
            <a:r>
              <a:rPr sz="2400" dirty="0">
                <a:solidFill>
                  <a:srgbClr val="252525"/>
                </a:solidFill>
                <a:latin typeface="Calibri Light"/>
                <a:cs typeface="Calibri Light"/>
              </a:rPr>
              <a:t>shall</a:t>
            </a:r>
            <a:r>
              <a:rPr sz="2400" spc="-105" dirty="0">
                <a:solidFill>
                  <a:srgbClr val="252525"/>
                </a:solidFill>
                <a:latin typeface="Calibri Light"/>
                <a:cs typeface="Calibri Light"/>
              </a:rPr>
              <a:t> </a:t>
            </a:r>
            <a:r>
              <a:rPr sz="2400" dirty="0">
                <a:solidFill>
                  <a:srgbClr val="252525"/>
                </a:solidFill>
                <a:latin typeface="Calibri Light"/>
                <a:cs typeface="Calibri Light"/>
              </a:rPr>
              <a:t>not</a:t>
            </a:r>
            <a:r>
              <a:rPr sz="2400" spc="-105" dirty="0">
                <a:solidFill>
                  <a:srgbClr val="252525"/>
                </a:solidFill>
                <a:latin typeface="Calibri Light"/>
                <a:cs typeface="Calibri Light"/>
              </a:rPr>
              <a:t> </a:t>
            </a:r>
            <a:r>
              <a:rPr sz="2400" spc="-20" dirty="0">
                <a:solidFill>
                  <a:srgbClr val="252525"/>
                </a:solidFill>
                <a:latin typeface="Calibri Light"/>
                <a:cs typeface="Calibri Light"/>
              </a:rPr>
              <a:t>violate</a:t>
            </a:r>
            <a:r>
              <a:rPr sz="2400" spc="-120" dirty="0">
                <a:solidFill>
                  <a:srgbClr val="252525"/>
                </a:solidFill>
                <a:latin typeface="Calibri Light"/>
                <a:cs typeface="Calibri Light"/>
              </a:rPr>
              <a:t> </a:t>
            </a:r>
            <a:r>
              <a:rPr sz="2400" dirty="0">
                <a:solidFill>
                  <a:srgbClr val="252525"/>
                </a:solidFill>
                <a:latin typeface="Calibri Light"/>
                <a:cs typeface="Calibri Light"/>
              </a:rPr>
              <a:t>any</a:t>
            </a:r>
            <a:r>
              <a:rPr sz="2400" spc="-105" dirty="0">
                <a:solidFill>
                  <a:srgbClr val="252525"/>
                </a:solidFill>
                <a:latin typeface="Calibri Light"/>
                <a:cs typeface="Calibri Light"/>
              </a:rPr>
              <a:t> </a:t>
            </a:r>
            <a:r>
              <a:rPr sz="2400" spc="-30" dirty="0">
                <a:solidFill>
                  <a:srgbClr val="252525"/>
                </a:solidFill>
                <a:latin typeface="Calibri Light"/>
                <a:cs typeface="Calibri Light"/>
              </a:rPr>
              <a:t>Federal,</a:t>
            </a:r>
            <a:r>
              <a:rPr sz="2400" spc="-105" dirty="0">
                <a:solidFill>
                  <a:srgbClr val="252525"/>
                </a:solidFill>
                <a:latin typeface="Calibri Light"/>
                <a:cs typeface="Calibri Light"/>
              </a:rPr>
              <a:t> </a:t>
            </a:r>
            <a:r>
              <a:rPr sz="2400" spc="-30" dirty="0">
                <a:solidFill>
                  <a:srgbClr val="252525"/>
                </a:solidFill>
                <a:latin typeface="Calibri Light"/>
                <a:cs typeface="Calibri Light"/>
              </a:rPr>
              <a:t>State, </a:t>
            </a:r>
            <a:r>
              <a:rPr sz="2400" dirty="0">
                <a:solidFill>
                  <a:srgbClr val="252525"/>
                </a:solidFill>
                <a:latin typeface="Calibri Light"/>
                <a:cs typeface="Calibri Light"/>
              </a:rPr>
              <a:t>or</a:t>
            </a:r>
            <a:r>
              <a:rPr sz="2400" spc="-105" dirty="0">
                <a:solidFill>
                  <a:srgbClr val="252525"/>
                </a:solidFill>
                <a:latin typeface="Calibri Light"/>
                <a:cs typeface="Calibri Light"/>
              </a:rPr>
              <a:t> </a:t>
            </a:r>
            <a:r>
              <a:rPr sz="2400" spc="-20" dirty="0">
                <a:solidFill>
                  <a:srgbClr val="252525"/>
                </a:solidFill>
                <a:latin typeface="Calibri Light"/>
                <a:cs typeface="Calibri Light"/>
              </a:rPr>
              <a:t>Municipal</a:t>
            </a:r>
            <a:r>
              <a:rPr sz="2400" spc="-105" dirty="0">
                <a:solidFill>
                  <a:srgbClr val="252525"/>
                </a:solidFill>
                <a:latin typeface="Calibri Light"/>
                <a:cs typeface="Calibri Light"/>
              </a:rPr>
              <a:t> </a:t>
            </a:r>
            <a:r>
              <a:rPr sz="2400" dirty="0">
                <a:solidFill>
                  <a:srgbClr val="252525"/>
                </a:solidFill>
                <a:latin typeface="Calibri Light"/>
                <a:cs typeface="Calibri Light"/>
              </a:rPr>
              <a:t>laws</a:t>
            </a:r>
            <a:r>
              <a:rPr sz="2400" spc="-120" dirty="0">
                <a:solidFill>
                  <a:srgbClr val="252525"/>
                </a:solidFill>
                <a:latin typeface="Calibri Light"/>
                <a:cs typeface="Calibri Light"/>
              </a:rPr>
              <a:t> </a:t>
            </a:r>
            <a:r>
              <a:rPr sz="2400" dirty="0">
                <a:solidFill>
                  <a:srgbClr val="252525"/>
                </a:solidFill>
                <a:latin typeface="Calibri Light"/>
                <a:cs typeface="Calibri Light"/>
              </a:rPr>
              <a:t>while</a:t>
            </a:r>
            <a:r>
              <a:rPr sz="2400" spc="-125" dirty="0">
                <a:solidFill>
                  <a:srgbClr val="252525"/>
                </a:solidFill>
                <a:latin typeface="Calibri Light"/>
                <a:cs typeface="Calibri Light"/>
              </a:rPr>
              <a:t> </a:t>
            </a:r>
            <a:r>
              <a:rPr sz="2400" dirty="0">
                <a:solidFill>
                  <a:srgbClr val="252525"/>
                </a:solidFill>
                <a:latin typeface="Calibri Light"/>
                <a:cs typeface="Calibri Light"/>
              </a:rPr>
              <a:t>on</a:t>
            </a:r>
            <a:r>
              <a:rPr sz="2400" spc="-100" dirty="0">
                <a:solidFill>
                  <a:srgbClr val="252525"/>
                </a:solidFill>
                <a:latin typeface="Calibri Light"/>
                <a:cs typeface="Calibri Light"/>
              </a:rPr>
              <a:t> </a:t>
            </a:r>
            <a:r>
              <a:rPr sz="2400" spc="-10" dirty="0">
                <a:solidFill>
                  <a:srgbClr val="252525"/>
                </a:solidFill>
                <a:latin typeface="Calibri Light"/>
                <a:cs typeface="Calibri Light"/>
              </a:rPr>
              <a:t>supervision</a:t>
            </a:r>
            <a:r>
              <a:rPr sz="2400" b="0" spc="-10" dirty="0">
                <a:solidFill>
                  <a:srgbClr val="252525"/>
                </a:solidFill>
                <a:latin typeface="Calibri Light"/>
                <a:cs typeface="Calibri Light"/>
              </a:rPr>
              <a:t>.</a:t>
            </a:r>
            <a:br>
              <a:rPr lang="en-US" sz="2400" b="0" spc="-10" dirty="0">
                <a:solidFill>
                  <a:srgbClr val="252525"/>
                </a:solidFill>
                <a:latin typeface="Calibri Light"/>
                <a:cs typeface="Calibri Light"/>
              </a:rPr>
            </a:br>
            <a:br>
              <a:rPr lang="en-US" sz="2400" b="0" spc="-10" dirty="0">
                <a:solidFill>
                  <a:srgbClr val="252525"/>
                </a:solidFill>
                <a:latin typeface="Calibri Light"/>
                <a:cs typeface="Calibri Light"/>
              </a:rPr>
            </a:br>
            <a:br>
              <a:rPr lang="en-US" sz="3000" b="0" spc="-10" dirty="0">
                <a:solidFill>
                  <a:srgbClr val="252525"/>
                </a:solidFill>
                <a:latin typeface="Calibri Light"/>
                <a:cs typeface="Calibri Light"/>
              </a:rPr>
            </a:br>
            <a:br>
              <a:rPr lang="en-US" sz="3000" b="0" spc="-10" dirty="0">
                <a:solidFill>
                  <a:srgbClr val="252525"/>
                </a:solidFill>
                <a:latin typeface="Calibri Light"/>
                <a:cs typeface="Calibri Light"/>
              </a:rPr>
            </a:br>
            <a:endParaRPr sz="3000" dirty="0">
              <a:latin typeface="Calibri Light"/>
              <a:cs typeface="Calibri Light"/>
            </a:endParaRPr>
          </a:p>
        </p:txBody>
      </p:sp>
      <p:sp>
        <p:nvSpPr>
          <p:cNvPr id="3" name="object 3"/>
          <p:cNvSpPr txBox="1"/>
          <p:nvPr/>
        </p:nvSpPr>
        <p:spPr>
          <a:xfrm>
            <a:off x="307340" y="1098549"/>
            <a:ext cx="8261984" cy="5054332"/>
          </a:xfrm>
          <a:prstGeom prst="rect">
            <a:avLst/>
          </a:prstGeom>
        </p:spPr>
        <p:txBody>
          <a:bodyPr vert="horz" wrap="square" lIns="0" tIns="12065" rIns="0" bIns="0" rtlCol="0">
            <a:spAutoFit/>
          </a:bodyPr>
          <a:lstStyle/>
          <a:p>
            <a:pPr marL="12700">
              <a:lnSpc>
                <a:spcPts val="2310"/>
              </a:lnSpc>
              <a:spcBef>
                <a:spcPts val="95"/>
              </a:spcBef>
              <a:tabLst>
                <a:tab pos="326390" algn="l"/>
              </a:tabLst>
            </a:pPr>
            <a:endParaRPr lang="en-US" sz="2000" b="0" dirty="0">
              <a:solidFill>
                <a:srgbClr val="252525"/>
              </a:solidFill>
              <a:latin typeface="Calibri Light"/>
              <a:cs typeface="Calibri Light"/>
            </a:endParaRPr>
          </a:p>
          <a:p>
            <a:pPr marL="326390" indent="-313690">
              <a:lnSpc>
                <a:spcPts val="2310"/>
              </a:lnSpc>
              <a:spcBef>
                <a:spcPts val="95"/>
              </a:spcBef>
              <a:buFont typeface="Wingdings"/>
              <a:buChar char=""/>
              <a:tabLst>
                <a:tab pos="326390" algn="l"/>
              </a:tabLst>
            </a:pPr>
            <a:r>
              <a:rPr sz="2000" b="0" dirty="0">
                <a:solidFill>
                  <a:srgbClr val="252525"/>
                </a:solidFill>
                <a:latin typeface="Calibri Light"/>
                <a:cs typeface="Calibri Light"/>
              </a:rPr>
              <a:t>If</a:t>
            </a:r>
            <a:r>
              <a:rPr sz="2000" b="0" spc="-65" dirty="0">
                <a:solidFill>
                  <a:srgbClr val="252525"/>
                </a:solidFill>
                <a:latin typeface="Calibri Light"/>
                <a:cs typeface="Calibri Light"/>
              </a:rPr>
              <a:t> </a:t>
            </a:r>
            <a:r>
              <a:rPr sz="2000" b="0" dirty="0">
                <a:solidFill>
                  <a:srgbClr val="252525"/>
                </a:solidFill>
                <a:latin typeface="Calibri Light"/>
                <a:cs typeface="Calibri Light"/>
              </a:rPr>
              <a:t>you</a:t>
            </a:r>
            <a:r>
              <a:rPr sz="2000" b="0" spc="-45" dirty="0">
                <a:solidFill>
                  <a:srgbClr val="252525"/>
                </a:solidFill>
                <a:latin typeface="Calibri Light"/>
                <a:cs typeface="Calibri Light"/>
              </a:rPr>
              <a:t> </a:t>
            </a:r>
            <a:r>
              <a:rPr sz="2000" b="0" dirty="0">
                <a:solidFill>
                  <a:srgbClr val="252525"/>
                </a:solidFill>
                <a:latin typeface="Calibri Light"/>
                <a:cs typeface="Calibri Light"/>
              </a:rPr>
              <a:t>have</a:t>
            </a:r>
            <a:r>
              <a:rPr sz="2000" b="0" spc="-65" dirty="0">
                <a:solidFill>
                  <a:srgbClr val="252525"/>
                </a:solidFill>
                <a:latin typeface="Calibri Light"/>
                <a:cs typeface="Calibri Light"/>
              </a:rPr>
              <a:t> </a:t>
            </a:r>
            <a:r>
              <a:rPr sz="2000" b="0" dirty="0">
                <a:solidFill>
                  <a:srgbClr val="252525"/>
                </a:solidFill>
                <a:latin typeface="Calibri Light"/>
                <a:cs typeface="Calibri Light"/>
              </a:rPr>
              <a:t>police</a:t>
            </a:r>
            <a:r>
              <a:rPr sz="2000" b="0" spc="-25" dirty="0">
                <a:solidFill>
                  <a:srgbClr val="252525"/>
                </a:solidFill>
                <a:latin typeface="Calibri Light"/>
                <a:cs typeface="Calibri Light"/>
              </a:rPr>
              <a:t> </a:t>
            </a:r>
            <a:r>
              <a:rPr sz="2000" b="0" spc="-10" dirty="0">
                <a:solidFill>
                  <a:srgbClr val="252525"/>
                </a:solidFill>
                <a:latin typeface="Calibri Light"/>
                <a:cs typeface="Calibri Light"/>
              </a:rPr>
              <a:t>contact,</a:t>
            </a:r>
            <a:r>
              <a:rPr sz="2000" b="0" spc="-30" dirty="0">
                <a:solidFill>
                  <a:srgbClr val="252525"/>
                </a:solidFill>
                <a:latin typeface="Calibri Light"/>
                <a:cs typeface="Calibri Light"/>
              </a:rPr>
              <a:t> </a:t>
            </a:r>
            <a:r>
              <a:rPr sz="2000" b="0" dirty="0">
                <a:solidFill>
                  <a:srgbClr val="252525"/>
                </a:solidFill>
                <a:latin typeface="Calibri Light"/>
                <a:cs typeface="Calibri Light"/>
              </a:rPr>
              <a:t>we</a:t>
            </a:r>
            <a:r>
              <a:rPr sz="2000" b="0" spc="-50" dirty="0">
                <a:solidFill>
                  <a:srgbClr val="252525"/>
                </a:solidFill>
                <a:latin typeface="Calibri Light"/>
                <a:cs typeface="Calibri Light"/>
              </a:rPr>
              <a:t> </a:t>
            </a:r>
            <a:r>
              <a:rPr sz="2000" b="0" dirty="0">
                <a:solidFill>
                  <a:srgbClr val="252525"/>
                </a:solidFill>
                <a:latin typeface="Calibri Light"/>
                <a:cs typeface="Calibri Light"/>
              </a:rPr>
              <a:t>will</a:t>
            </a:r>
            <a:r>
              <a:rPr sz="2000" b="0" spc="-50" dirty="0">
                <a:solidFill>
                  <a:srgbClr val="252525"/>
                </a:solidFill>
                <a:latin typeface="Calibri Light"/>
                <a:cs typeface="Calibri Light"/>
              </a:rPr>
              <a:t> </a:t>
            </a:r>
            <a:r>
              <a:rPr sz="2000" b="0" dirty="0">
                <a:solidFill>
                  <a:srgbClr val="252525"/>
                </a:solidFill>
                <a:latin typeface="Calibri Light"/>
                <a:cs typeface="Calibri Light"/>
              </a:rPr>
              <a:t>be</a:t>
            </a:r>
            <a:r>
              <a:rPr sz="2000" b="0" spc="-50" dirty="0">
                <a:solidFill>
                  <a:srgbClr val="252525"/>
                </a:solidFill>
                <a:latin typeface="Calibri Light"/>
                <a:cs typeface="Calibri Light"/>
              </a:rPr>
              <a:t> </a:t>
            </a:r>
            <a:r>
              <a:rPr sz="2000" b="0" dirty="0">
                <a:solidFill>
                  <a:srgbClr val="252525"/>
                </a:solidFill>
                <a:latin typeface="Calibri Light"/>
                <a:cs typeface="Calibri Light"/>
              </a:rPr>
              <a:t>notified.</a:t>
            </a:r>
            <a:r>
              <a:rPr sz="2000" b="0" spc="-65" dirty="0">
                <a:solidFill>
                  <a:srgbClr val="252525"/>
                </a:solidFill>
                <a:latin typeface="Calibri Light"/>
                <a:cs typeface="Calibri Light"/>
              </a:rPr>
              <a:t> </a:t>
            </a:r>
            <a:r>
              <a:rPr sz="2000" b="0" spc="-35" dirty="0">
                <a:solidFill>
                  <a:srgbClr val="252525"/>
                </a:solidFill>
                <a:latin typeface="Calibri Light"/>
                <a:cs typeface="Calibri Light"/>
              </a:rPr>
              <a:t>You</a:t>
            </a:r>
            <a:r>
              <a:rPr sz="2000" b="0" spc="-50" dirty="0">
                <a:solidFill>
                  <a:srgbClr val="252525"/>
                </a:solidFill>
                <a:latin typeface="Calibri Light"/>
                <a:cs typeface="Calibri Light"/>
              </a:rPr>
              <a:t> </a:t>
            </a:r>
            <a:r>
              <a:rPr sz="2000" b="0" dirty="0">
                <a:solidFill>
                  <a:srgbClr val="252525"/>
                </a:solidFill>
                <a:latin typeface="Calibri Light"/>
                <a:cs typeface="Calibri Light"/>
              </a:rPr>
              <a:t>need</a:t>
            </a:r>
            <a:r>
              <a:rPr sz="2000" b="0" spc="-60" dirty="0">
                <a:solidFill>
                  <a:srgbClr val="252525"/>
                </a:solidFill>
                <a:latin typeface="Calibri Light"/>
                <a:cs typeface="Calibri Light"/>
              </a:rPr>
              <a:t> </a:t>
            </a:r>
            <a:r>
              <a:rPr sz="2000" b="0" dirty="0">
                <a:solidFill>
                  <a:srgbClr val="252525"/>
                </a:solidFill>
                <a:latin typeface="Calibri Light"/>
                <a:cs typeface="Calibri Light"/>
              </a:rPr>
              <a:t>to</a:t>
            </a:r>
            <a:r>
              <a:rPr sz="2000" b="0" spc="-45" dirty="0">
                <a:solidFill>
                  <a:srgbClr val="252525"/>
                </a:solidFill>
                <a:latin typeface="Calibri Light"/>
                <a:cs typeface="Calibri Light"/>
              </a:rPr>
              <a:t> </a:t>
            </a:r>
            <a:r>
              <a:rPr sz="2000" b="0" dirty="0">
                <a:solidFill>
                  <a:srgbClr val="252525"/>
                </a:solidFill>
                <a:latin typeface="Calibri Light"/>
                <a:cs typeface="Calibri Light"/>
              </a:rPr>
              <a:t>call</a:t>
            </a:r>
            <a:r>
              <a:rPr sz="2000" b="0" spc="-45" dirty="0">
                <a:solidFill>
                  <a:srgbClr val="252525"/>
                </a:solidFill>
                <a:latin typeface="Calibri Light"/>
                <a:cs typeface="Calibri Light"/>
              </a:rPr>
              <a:t> </a:t>
            </a:r>
            <a:r>
              <a:rPr sz="2000" b="0" spc="-25" dirty="0">
                <a:solidFill>
                  <a:srgbClr val="252525"/>
                </a:solidFill>
                <a:latin typeface="Calibri Light"/>
                <a:cs typeface="Calibri Light"/>
              </a:rPr>
              <a:t>and</a:t>
            </a:r>
            <a:endParaRPr sz="2000" dirty="0">
              <a:latin typeface="Calibri Light"/>
              <a:cs typeface="Calibri Light"/>
            </a:endParaRPr>
          </a:p>
          <a:p>
            <a:pPr marL="104139">
              <a:lnSpc>
                <a:spcPts val="2310"/>
              </a:lnSpc>
            </a:pPr>
            <a:r>
              <a:rPr sz="2000" b="0" dirty="0">
                <a:solidFill>
                  <a:srgbClr val="252525"/>
                </a:solidFill>
                <a:latin typeface="Calibri Light"/>
                <a:cs typeface="Calibri Light"/>
              </a:rPr>
              <a:t>report</a:t>
            </a:r>
            <a:r>
              <a:rPr sz="2000" b="0" spc="-35" dirty="0">
                <a:solidFill>
                  <a:srgbClr val="252525"/>
                </a:solidFill>
                <a:latin typeface="Calibri Light"/>
                <a:cs typeface="Calibri Light"/>
              </a:rPr>
              <a:t> </a:t>
            </a:r>
            <a:r>
              <a:rPr sz="2000" b="0" dirty="0">
                <a:solidFill>
                  <a:srgbClr val="252525"/>
                </a:solidFill>
                <a:latin typeface="Calibri Light"/>
                <a:cs typeface="Calibri Light"/>
              </a:rPr>
              <a:t>it</a:t>
            </a:r>
            <a:r>
              <a:rPr sz="2000" b="0" spc="-65" dirty="0">
                <a:solidFill>
                  <a:srgbClr val="252525"/>
                </a:solidFill>
                <a:latin typeface="Calibri Light"/>
                <a:cs typeface="Calibri Light"/>
              </a:rPr>
              <a:t> </a:t>
            </a:r>
            <a:r>
              <a:rPr sz="2000" b="0" dirty="0">
                <a:solidFill>
                  <a:srgbClr val="252525"/>
                </a:solidFill>
                <a:latin typeface="Calibri Light"/>
                <a:cs typeface="Calibri Light"/>
              </a:rPr>
              <a:t>to</a:t>
            </a:r>
            <a:r>
              <a:rPr sz="2000" b="0" spc="-45" dirty="0">
                <a:solidFill>
                  <a:srgbClr val="252525"/>
                </a:solidFill>
                <a:latin typeface="Calibri Light"/>
                <a:cs typeface="Calibri Light"/>
              </a:rPr>
              <a:t> </a:t>
            </a:r>
            <a:r>
              <a:rPr sz="2000" b="0" dirty="0">
                <a:solidFill>
                  <a:srgbClr val="252525"/>
                </a:solidFill>
                <a:latin typeface="Calibri Light"/>
                <a:cs typeface="Calibri Light"/>
              </a:rPr>
              <a:t>your</a:t>
            </a:r>
            <a:r>
              <a:rPr sz="2000" b="0" spc="-60" dirty="0">
                <a:solidFill>
                  <a:srgbClr val="252525"/>
                </a:solidFill>
                <a:latin typeface="Calibri Light"/>
                <a:cs typeface="Calibri Light"/>
              </a:rPr>
              <a:t> </a:t>
            </a:r>
            <a:r>
              <a:rPr sz="2000" b="0" dirty="0">
                <a:solidFill>
                  <a:srgbClr val="252525"/>
                </a:solidFill>
                <a:latin typeface="Calibri Light"/>
                <a:cs typeface="Calibri Light"/>
              </a:rPr>
              <a:t>Case</a:t>
            </a:r>
            <a:r>
              <a:rPr sz="2000" b="0" spc="-50" dirty="0">
                <a:solidFill>
                  <a:srgbClr val="252525"/>
                </a:solidFill>
                <a:latin typeface="Calibri Light"/>
                <a:cs typeface="Calibri Light"/>
              </a:rPr>
              <a:t> </a:t>
            </a:r>
            <a:r>
              <a:rPr sz="2000" b="0" dirty="0">
                <a:solidFill>
                  <a:srgbClr val="252525"/>
                </a:solidFill>
                <a:latin typeface="Calibri Light"/>
                <a:cs typeface="Calibri Light"/>
              </a:rPr>
              <a:t>Manager</a:t>
            </a:r>
            <a:r>
              <a:rPr sz="2000" b="0" spc="-50" dirty="0">
                <a:solidFill>
                  <a:srgbClr val="252525"/>
                </a:solidFill>
                <a:latin typeface="Calibri Light"/>
                <a:cs typeface="Calibri Light"/>
              </a:rPr>
              <a:t> </a:t>
            </a:r>
            <a:r>
              <a:rPr sz="2000" b="0" dirty="0">
                <a:solidFill>
                  <a:srgbClr val="252525"/>
                </a:solidFill>
                <a:latin typeface="Calibri Light"/>
                <a:cs typeface="Calibri Light"/>
              </a:rPr>
              <a:t>and</a:t>
            </a:r>
            <a:r>
              <a:rPr sz="2000" b="0" spc="-60" dirty="0">
                <a:solidFill>
                  <a:srgbClr val="252525"/>
                </a:solidFill>
                <a:latin typeface="Calibri Light"/>
                <a:cs typeface="Calibri Light"/>
              </a:rPr>
              <a:t> </a:t>
            </a:r>
            <a:r>
              <a:rPr sz="2000" b="0" dirty="0">
                <a:solidFill>
                  <a:srgbClr val="252525"/>
                </a:solidFill>
                <a:latin typeface="Calibri Light"/>
                <a:cs typeface="Calibri Light"/>
              </a:rPr>
              <a:t>let</a:t>
            </a:r>
            <a:r>
              <a:rPr sz="2000" b="0" spc="-55" dirty="0">
                <a:solidFill>
                  <a:srgbClr val="252525"/>
                </a:solidFill>
                <a:latin typeface="Calibri Light"/>
                <a:cs typeface="Calibri Light"/>
              </a:rPr>
              <a:t> </a:t>
            </a:r>
            <a:r>
              <a:rPr sz="2000" b="0" dirty="0">
                <a:solidFill>
                  <a:srgbClr val="252525"/>
                </a:solidFill>
                <a:latin typeface="Calibri Light"/>
                <a:cs typeface="Calibri Light"/>
              </a:rPr>
              <a:t>us</a:t>
            </a:r>
            <a:r>
              <a:rPr sz="2000" b="0" spc="-70" dirty="0">
                <a:solidFill>
                  <a:srgbClr val="252525"/>
                </a:solidFill>
                <a:latin typeface="Calibri Light"/>
                <a:cs typeface="Calibri Light"/>
              </a:rPr>
              <a:t> </a:t>
            </a:r>
            <a:r>
              <a:rPr sz="2000" b="0" dirty="0">
                <a:solidFill>
                  <a:srgbClr val="252525"/>
                </a:solidFill>
                <a:latin typeface="Calibri Light"/>
                <a:cs typeface="Calibri Light"/>
              </a:rPr>
              <a:t>know</a:t>
            </a:r>
            <a:r>
              <a:rPr sz="2000" b="0" spc="-45" dirty="0">
                <a:solidFill>
                  <a:srgbClr val="252525"/>
                </a:solidFill>
                <a:latin typeface="Calibri Light"/>
                <a:cs typeface="Calibri Light"/>
              </a:rPr>
              <a:t> </a:t>
            </a:r>
            <a:r>
              <a:rPr sz="2000" b="0" dirty="0">
                <a:solidFill>
                  <a:srgbClr val="252525"/>
                </a:solidFill>
                <a:latin typeface="Calibri Light"/>
                <a:cs typeface="Calibri Light"/>
              </a:rPr>
              <a:t>what</a:t>
            </a:r>
            <a:r>
              <a:rPr sz="2000" b="0" spc="-55" dirty="0">
                <a:solidFill>
                  <a:srgbClr val="252525"/>
                </a:solidFill>
                <a:latin typeface="Calibri Light"/>
                <a:cs typeface="Calibri Light"/>
              </a:rPr>
              <a:t> </a:t>
            </a:r>
            <a:r>
              <a:rPr sz="2000" b="0" spc="-10" dirty="0">
                <a:solidFill>
                  <a:srgbClr val="252525"/>
                </a:solidFill>
                <a:latin typeface="Calibri Light"/>
                <a:cs typeface="Calibri Light"/>
              </a:rPr>
              <a:t>happened.</a:t>
            </a:r>
            <a:endParaRPr sz="2000" dirty="0">
              <a:latin typeface="Calibri Light"/>
              <a:cs typeface="Calibri Light"/>
            </a:endParaRPr>
          </a:p>
          <a:p>
            <a:pPr marL="262255" indent="-261620">
              <a:lnSpc>
                <a:spcPct val="100000"/>
              </a:lnSpc>
              <a:spcBef>
                <a:spcPts val="640"/>
              </a:spcBef>
              <a:buFont typeface="Wingdings"/>
              <a:buChar char=""/>
              <a:tabLst>
                <a:tab pos="262255" algn="l"/>
              </a:tabLst>
            </a:pPr>
            <a:r>
              <a:rPr lang="en-US" sz="2000" dirty="0">
                <a:solidFill>
                  <a:srgbClr val="252525"/>
                </a:solidFill>
                <a:latin typeface="Calibri Light"/>
                <a:cs typeface="Calibri Light"/>
              </a:rPr>
              <a:t>New law violations are a direct violation of the SRP Program and a warrant will be issued.</a:t>
            </a:r>
          </a:p>
          <a:p>
            <a:pPr marL="635">
              <a:lnSpc>
                <a:spcPct val="100000"/>
              </a:lnSpc>
              <a:spcBef>
                <a:spcPts val="640"/>
              </a:spcBef>
              <a:tabLst>
                <a:tab pos="262255" algn="l"/>
              </a:tabLst>
            </a:pPr>
            <a:endParaRPr lang="en-US" sz="2000" dirty="0">
              <a:solidFill>
                <a:srgbClr val="252525"/>
              </a:solidFill>
              <a:latin typeface="Calibri Light"/>
              <a:cs typeface="Calibri Light"/>
            </a:endParaRPr>
          </a:p>
          <a:p>
            <a:pPr marL="635">
              <a:lnSpc>
                <a:spcPct val="100000"/>
              </a:lnSpc>
              <a:tabLst>
                <a:tab pos="262255" algn="l"/>
              </a:tabLst>
            </a:pPr>
            <a:r>
              <a:rPr lang="en-US" sz="2400" b="0" dirty="0">
                <a:solidFill>
                  <a:srgbClr val="252525"/>
                </a:solidFill>
                <a:latin typeface="Calibri Light"/>
                <a:cs typeface="Calibri Light"/>
              </a:rPr>
              <a:t> </a:t>
            </a:r>
            <a:r>
              <a:rPr lang="en-US" sz="2400" b="1" dirty="0">
                <a:solidFill>
                  <a:srgbClr val="252525"/>
                </a:solidFill>
                <a:latin typeface="Calibri Light"/>
                <a:cs typeface="Calibri Light"/>
              </a:rPr>
              <a:t>6. </a:t>
            </a:r>
            <a:r>
              <a:rPr sz="2400" b="1" dirty="0">
                <a:solidFill>
                  <a:srgbClr val="252525"/>
                </a:solidFill>
                <a:latin typeface="Calibri Light"/>
                <a:cs typeface="Calibri Light"/>
              </a:rPr>
              <a:t>The</a:t>
            </a:r>
            <a:r>
              <a:rPr sz="2400" b="1" spc="-110" dirty="0">
                <a:solidFill>
                  <a:srgbClr val="252525"/>
                </a:solidFill>
                <a:latin typeface="Calibri Light"/>
                <a:cs typeface="Calibri Light"/>
              </a:rPr>
              <a:t> </a:t>
            </a:r>
            <a:r>
              <a:rPr sz="2400" b="1" spc="-40" dirty="0">
                <a:solidFill>
                  <a:srgbClr val="252525"/>
                </a:solidFill>
                <a:latin typeface="Calibri Light"/>
                <a:cs typeface="Calibri Light"/>
              </a:rPr>
              <a:t>defendant</a:t>
            </a:r>
            <a:r>
              <a:rPr sz="2400" b="1" spc="-100" dirty="0">
                <a:solidFill>
                  <a:srgbClr val="252525"/>
                </a:solidFill>
                <a:latin typeface="Calibri Light"/>
                <a:cs typeface="Calibri Light"/>
              </a:rPr>
              <a:t> </a:t>
            </a:r>
            <a:r>
              <a:rPr sz="2400" b="1" dirty="0">
                <a:solidFill>
                  <a:srgbClr val="252525"/>
                </a:solidFill>
                <a:latin typeface="Calibri Light"/>
                <a:cs typeface="Calibri Light"/>
              </a:rPr>
              <a:t>shall</a:t>
            </a:r>
            <a:r>
              <a:rPr sz="2400" b="1" spc="-95" dirty="0">
                <a:solidFill>
                  <a:srgbClr val="252525"/>
                </a:solidFill>
                <a:latin typeface="Calibri Light"/>
                <a:cs typeface="Calibri Light"/>
              </a:rPr>
              <a:t> </a:t>
            </a:r>
            <a:r>
              <a:rPr sz="2400" b="1" spc="-25" dirty="0">
                <a:solidFill>
                  <a:srgbClr val="252525"/>
                </a:solidFill>
                <a:latin typeface="Calibri Light"/>
                <a:cs typeface="Calibri Light"/>
              </a:rPr>
              <a:t>establish</a:t>
            </a:r>
            <a:r>
              <a:rPr sz="2400" b="1" spc="-110" dirty="0">
                <a:solidFill>
                  <a:srgbClr val="252525"/>
                </a:solidFill>
                <a:latin typeface="Calibri Light"/>
                <a:cs typeface="Calibri Light"/>
              </a:rPr>
              <a:t> </a:t>
            </a:r>
            <a:r>
              <a:rPr sz="2400" b="1" dirty="0">
                <a:solidFill>
                  <a:srgbClr val="252525"/>
                </a:solidFill>
                <a:latin typeface="Calibri Light"/>
                <a:cs typeface="Calibri Light"/>
              </a:rPr>
              <a:t>a</a:t>
            </a:r>
            <a:r>
              <a:rPr sz="2400" b="1" spc="-65" dirty="0">
                <a:solidFill>
                  <a:srgbClr val="252525"/>
                </a:solidFill>
                <a:latin typeface="Calibri Light"/>
                <a:cs typeface="Calibri Light"/>
              </a:rPr>
              <a:t> </a:t>
            </a:r>
            <a:r>
              <a:rPr sz="2400" b="1" spc="-25" dirty="0">
                <a:solidFill>
                  <a:srgbClr val="252525"/>
                </a:solidFill>
                <a:latin typeface="Calibri Light"/>
                <a:cs typeface="Calibri Light"/>
              </a:rPr>
              <a:t>residence</a:t>
            </a:r>
            <a:r>
              <a:rPr sz="2400" b="1" spc="-105" dirty="0">
                <a:solidFill>
                  <a:srgbClr val="252525"/>
                </a:solidFill>
                <a:latin typeface="Calibri Light"/>
                <a:cs typeface="Calibri Light"/>
              </a:rPr>
              <a:t> </a:t>
            </a:r>
            <a:r>
              <a:rPr sz="2400" b="1" dirty="0">
                <a:solidFill>
                  <a:srgbClr val="252525"/>
                </a:solidFill>
                <a:latin typeface="Calibri Light"/>
                <a:cs typeface="Calibri Light"/>
              </a:rPr>
              <a:t>and</a:t>
            </a:r>
            <a:r>
              <a:rPr sz="2400" b="1" spc="-105" dirty="0">
                <a:solidFill>
                  <a:srgbClr val="252525"/>
                </a:solidFill>
                <a:latin typeface="Calibri Light"/>
                <a:cs typeface="Calibri Light"/>
              </a:rPr>
              <a:t> </a:t>
            </a:r>
            <a:r>
              <a:rPr sz="2400" b="1" dirty="0">
                <a:solidFill>
                  <a:srgbClr val="252525"/>
                </a:solidFill>
                <a:latin typeface="Calibri Light"/>
                <a:cs typeface="Calibri Light"/>
              </a:rPr>
              <a:t>if</a:t>
            </a:r>
            <a:r>
              <a:rPr sz="2400" b="1" spc="-80" dirty="0">
                <a:solidFill>
                  <a:srgbClr val="252525"/>
                </a:solidFill>
                <a:latin typeface="Calibri Light"/>
                <a:cs typeface="Calibri Light"/>
              </a:rPr>
              <a:t> </a:t>
            </a:r>
            <a:r>
              <a:rPr sz="2400" b="1" spc="-25" dirty="0">
                <a:solidFill>
                  <a:srgbClr val="252525"/>
                </a:solidFill>
                <a:latin typeface="Calibri Light"/>
                <a:cs typeface="Calibri Light"/>
              </a:rPr>
              <a:t>any </a:t>
            </a:r>
            <a:r>
              <a:rPr sz="2400" b="1" spc="-20" dirty="0">
                <a:solidFill>
                  <a:srgbClr val="252525"/>
                </a:solidFill>
                <a:latin typeface="Calibri Light"/>
                <a:cs typeface="Calibri Light"/>
              </a:rPr>
              <a:t>changes</a:t>
            </a:r>
            <a:r>
              <a:rPr sz="2400" b="1" spc="-114" dirty="0">
                <a:solidFill>
                  <a:srgbClr val="252525"/>
                </a:solidFill>
                <a:latin typeface="Calibri Light"/>
                <a:cs typeface="Calibri Light"/>
              </a:rPr>
              <a:t> </a:t>
            </a:r>
            <a:r>
              <a:rPr sz="2400" b="1" dirty="0">
                <a:solidFill>
                  <a:srgbClr val="252525"/>
                </a:solidFill>
                <a:latin typeface="Calibri Light"/>
                <a:cs typeface="Calibri Light"/>
              </a:rPr>
              <a:t>in</a:t>
            </a:r>
            <a:r>
              <a:rPr sz="2400" b="1" spc="-100" dirty="0">
                <a:solidFill>
                  <a:srgbClr val="252525"/>
                </a:solidFill>
                <a:latin typeface="Calibri Light"/>
                <a:cs typeface="Calibri Light"/>
              </a:rPr>
              <a:t> </a:t>
            </a:r>
            <a:r>
              <a:rPr sz="2400" b="1" spc="-25" dirty="0">
                <a:solidFill>
                  <a:srgbClr val="252525"/>
                </a:solidFill>
                <a:latin typeface="Calibri Light"/>
                <a:cs typeface="Calibri Light"/>
              </a:rPr>
              <a:t>residence</a:t>
            </a:r>
            <a:r>
              <a:rPr sz="2400" b="1" spc="-110" dirty="0">
                <a:solidFill>
                  <a:srgbClr val="252525"/>
                </a:solidFill>
                <a:latin typeface="Calibri Light"/>
                <a:cs typeface="Calibri Light"/>
              </a:rPr>
              <a:t> </a:t>
            </a:r>
            <a:r>
              <a:rPr lang="en-US" sz="2400" b="1" spc="-110" dirty="0">
                <a:solidFill>
                  <a:srgbClr val="252525"/>
                </a:solidFill>
                <a:latin typeface="Calibri Light"/>
                <a:cs typeface="Calibri Light"/>
              </a:rPr>
              <a:t>, employment , and</a:t>
            </a:r>
            <a:r>
              <a:rPr lang="en-US" sz="2400" b="1" spc="-90" dirty="0">
                <a:solidFill>
                  <a:srgbClr val="252525"/>
                </a:solidFill>
                <a:latin typeface="Calibri Light"/>
                <a:cs typeface="Calibri Light"/>
              </a:rPr>
              <a:t>/ or </a:t>
            </a:r>
            <a:r>
              <a:rPr sz="2400" b="1" spc="-30" dirty="0">
                <a:solidFill>
                  <a:srgbClr val="252525"/>
                </a:solidFill>
                <a:latin typeface="Calibri Light"/>
                <a:cs typeface="Calibri Light"/>
              </a:rPr>
              <a:t>contact</a:t>
            </a:r>
            <a:r>
              <a:rPr sz="2400" b="1" spc="-100" dirty="0">
                <a:solidFill>
                  <a:srgbClr val="252525"/>
                </a:solidFill>
                <a:latin typeface="Calibri Light"/>
                <a:cs typeface="Calibri Light"/>
              </a:rPr>
              <a:t> </a:t>
            </a:r>
            <a:r>
              <a:rPr sz="2400" b="1" spc="-10" dirty="0">
                <a:solidFill>
                  <a:srgbClr val="252525"/>
                </a:solidFill>
                <a:latin typeface="Calibri Light"/>
                <a:cs typeface="Calibri Light"/>
              </a:rPr>
              <a:t>phone</a:t>
            </a:r>
            <a:r>
              <a:rPr sz="2400" b="1" spc="-110" dirty="0">
                <a:solidFill>
                  <a:srgbClr val="252525"/>
                </a:solidFill>
                <a:latin typeface="Calibri Light"/>
                <a:cs typeface="Calibri Light"/>
              </a:rPr>
              <a:t> </a:t>
            </a:r>
            <a:r>
              <a:rPr sz="2400" b="1" spc="-20" dirty="0">
                <a:solidFill>
                  <a:srgbClr val="252525"/>
                </a:solidFill>
                <a:latin typeface="Calibri Light"/>
                <a:cs typeface="Calibri Light"/>
              </a:rPr>
              <a:t>number</a:t>
            </a:r>
            <a:r>
              <a:rPr sz="2400" b="1" spc="-110" dirty="0">
                <a:solidFill>
                  <a:srgbClr val="252525"/>
                </a:solidFill>
                <a:latin typeface="Calibri Light"/>
                <a:cs typeface="Calibri Light"/>
              </a:rPr>
              <a:t> </a:t>
            </a:r>
            <a:r>
              <a:rPr sz="2400" b="1" spc="-25" dirty="0">
                <a:solidFill>
                  <a:srgbClr val="252525"/>
                </a:solidFill>
                <a:latin typeface="Calibri Light"/>
                <a:cs typeface="Calibri Light"/>
              </a:rPr>
              <a:t>occur, </a:t>
            </a:r>
            <a:r>
              <a:rPr sz="2400" b="1" dirty="0">
                <a:solidFill>
                  <a:srgbClr val="252525"/>
                </a:solidFill>
                <a:latin typeface="Calibri Light"/>
                <a:cs typeface="Calibri Light"/>
              </a:rPr>
              <a:t>the</a:t>
            </a:r>
            <a:r>
              <a:rPr sz="2400" b="1" spc="-130" dirty="0">
                <a:solidFill>
                  <a:srgbClr val="252525"/>
                </a:solidFill>
                <a:latin typeface="Calibri Light"/>
                <a:cs typeface="Calibri Light"/>
              </a:rPr>
              <a:t> </a:t>
            </a:r>
            <a:r>
              <a:rPr sz="2400" b="1" spc="-40" dirty="0">
                <a:solidFill>
                  <a:srgbClr val="252525"/>
                </a:solidFill>
                <a:latin typeface="Calibri Light"/>
                <a:cs typeface="Calibri Light"/>
              </a:rPr>
              <a:t>defendant</a:t>
            </a:r>
            <a:r>
              <a:rPr sz="2400" b="1" spc="-114" dirty="0">
                <a:solidFill>
                  <a:srgbClr val="252525"/>
                </a:solidFill>
                <a:latin typeface="Calibri Light"/>
                <a:cs typeface="Calibri Light"/>
              </a:rPr>
              <a:t> </a:t>
            </a:r>
            <a:r>
              <a:rPr sz="2400" b="1" dirty="0">
                <a:solidFill>
                  <a:srgbClr val="252525"/>
                </a:solidFill>
                <a:latin typeface="Calibri Light"/>
                <a:cs typeface="Calibri Light"/>
              </a:rPr>
              <a:t>shall</a:t>
            </a:r>
            <a:r>
              <a:rPr sz="2400" b="1" spc="-105" dirty="0">
                <a:solidFill>
                  <a:srgbClr val="252525"/>
                </a:solidFill>
                <a:latin typeface="Calibri Light"/>
                <a:cs typeface="Calibri Light"/>
              </a:rPr>
              <a:t> </a:t>
            </a:r>
            <a:r>
              <a:rPr sz="2400" b="1" dirty="0">
                <a:solidFill>
                  <a:srgbClr val="252525"/>
                </a:solidFill>
                <a:latin typeface="Calibri Light"/>
                <a:cs typeface="Calibri Light"/>
              </a:rPr>
              <a:t>notify</a:t>
            </a:r>
            <a:r>
              <a:rPr sz="2400" b="1" spc="-120" dirty="0">
                <a:solidFill>
                  <a:srgbClr val="252525"/>
                </a:solidFill>
                <a:latin typeface="Calibri Light"/>
                <a:cs typeface="Calibri Light"/>
              </a:rPr>
              <a:t> </a:t>
            </a:r>
            <a:r>
              <a:rPr sz="2400" b="1" dirty="0">
                <a:solidFill>
                  <a:srgbClr val="252525"/>
                </a:solidFill>
                <a:latin typeface="Calibri Light"/>
                <a:cs typeface="Calibri Light"/>
              </a:rPr>
              <a:t>the</a:t>
            </a:r>
            <a:r>
              <a:rPr sz="2400" b="1" spc="-105" dirty="0">
                <a:solidFill>
                  <a:srgbClr val="252525"/>
                </a:solidFill>
                <a:latin typeface="Calibri Light"/>
                <a:cs typeface="Calibri Light"/>
              </a:rPr>
              <a:t> </a:t>
            </a:r>
            <a:r>
              <a:rPr lang="en-US" sz="2400" b="1" spc="-20" dirty="0">
                <a:solidFill>
                  <a:srgbClr val="252525"/>
                </a:solidFill>
                <a:latin typeface="Calibri Light"/>
                <a:cs typeface="Calibri Light"/>
              </a:rPr>
              <a:t>S</a:t>
            </a:r>
            <a:r>
              <a:rPr sz="2400" b="1" spc="-20" dirty="0">
                <a:solidFill>
                  <a:srgbClr val="252525"/>
                </a:solidFill>
                <a:latin typeface="Calibri Light"/>
                <a:cs typeface="Calibri Light"/>
              </a:rPr>
              <a:t>upervised</a:t>
            </a:r>
            <a:r>
              <a:rPr sz="2400" b="1" spc="-110" dirty="0">
                <a:solidFill>
                  <a:srgbClr val="252525"/>
                </a:solidFill>
                <a:latin typeface="Calibri Light"/>
                <a:cs typeface="Calibri Light"/>
              </a:rPr>
              <a:t> </a:t>
            </a:r>
            <a:r>
              <a:rPr lang="en-US" sz="2400" b="1" spc="-10" dirty="0">
                <a:solidFill>
                  <a:srgbClr val="252525"/>
                </a:solidFill>
                <a:latin typeface="Calibri Light"/>
                <a:cs typeface="Calibri Light"/>
              </a:rPr>
              <a:t>R</a:t>
            </a:r>
            <a:r>
              <a:rPr sz="2400" b="1" spc="-10" dirty="0">
                <a:solidFill>
                  <a:srgbClr val="252525"/>
                </a:solidFill>
                <a:latin typeface="Calibri Light"/>
                <a:cs typeface="Calibri Light"/>
              </a:rPr>
              <a:t>elease </a:t>
            </a:r>
            <a:r>
              <a:rPr lang="en-US" sz="2400" b="1" spc="-10" dirty="0">
                <a:solidFill>
                  <a:srgbClr val="252525"/>
                </a:solidFill>
                <a:latin typeface="Calibri Light"/>
                <a:cs typeface="Calibri Light"/>
              </a:rPr>
              <a:t>O</a:t>
            </a:r>
            <a:r>
              <a:rPr sz="2400" b="1" spc="-10" dirty="0">
                <a:solidFill>
                  <a:srgbClr val="252525"/>
                </a:solidFill>
                <a:latin typeface="Calibri Light"/>
                <a:cs typeface="Calibri Light"/>
              </a:rPr>
              <a:t>ffice.</a:t>
            </a:r>
            <a:endParaRPr sz="2400" b="1" dirty="0">
              <a:latin typeface="Calibri Light"/>
              <a:cs typeface="Calibri Light"/>
            </a:endParaRPr>
          </a:p>
          <a:p>
            <a:pPr marL="104139" marR="9525" lvl="1" indent="-92075" algn="just">
              <a:lnSpc>
                <a:spcPct val="75000"/>
              </a:lnSpc>
              <a:spcBef>
                <a:spcPts val="1320"/>
              </a:spcBef>
              <a:buSzPct val="95454"/>
              <a:buFont typeface="Wingdings"/>
              <a:buChar char=""/>
              <a:tabLst>
                <a:tab pos="104139" algn="l"/>
                <a:tab pos="262255" algn="l"/>
              </a:tabLst>
            </a:pPr>
            <a:r>
              <a:rPr lang="en-US" sz="2000" b="0" spc="-50" dirty="0">
                <a:solidFill>
                  <a:srgbClr val="252525"/>
                </a:solidFill>
                <a:latin typeface="Calibri Light"/>
                <a:cs typeface="Calibri Light"/>
              </a:rPr>
              <a:t>You were released on bond and required to be </a:t>
            </a:r>
            <a:r>
              <a:rPr lang="en-US" sz="2000" spc="-50" dirty="0">
                <a:solidFill>
                  <a:srgbClr val="252525"/>
                </a:solidFill>
                <a:latin typeface="Calibri Light"/>
                <a:cs typeface="Calibri Light"/>
              </a:rPr>
              <a:t>supervised; we can not supervise you if we can not contact </a:t>
            </a:r>
            <a:r>
              <a:rPr sz="2000" b="0" dirty="0">
                <a:solidFill>
                  <a:srgbClr val="252525"/>
                </a:solidFill>
                <a:latin typeface="Calibri Light"/>
                <a:cs typeface="Calibri Light"/>
              </a:rPr>
              <a:t>you</a:t>
            </a:r>
            <a:r>
              <a:rPr lang="en-US" sz="2000" b="0" dirty="0">
                <a:solidFill>
                  <a:srgbClr val="252525"/>
                </a:solidFill>
                <a:latin typeface="Calibri Light"/>
                <a:cs typeface="Calibri Light"/>
              </a:rPr>
              <a:t>. If you</a:t>
            </a:r>
            <a:r>
              <a:rPr sz="2000" b="0" spc="-55" dirty="0">
                <a:solidFill>
                  <a:srgbClr val="252525"/>
                </a:solidFill>
                <a:latin typeface="Calibri Light"/>
                <a:cs typeface="Calibri Light"/>
              </a:rPr>
              <a:t> </a:t>
            </a:r>
            <a:r>
              <a:rPr sz="2000" b="0" dirty="0">
                <a:solidFill>
                  <a:srgbClr val="252525"/>
                </a:solidFill>
                <a:latin typeface="Calibri Light"/>
                <a:cs typeface="Calibri Light"/>
              </a:rPr>
              <a:t>are</a:t>
            </a:r>
            <a:r>
              <a:rPr sz="2000" b="0" spc="-35" dirty="0">
                <a:solidFill>
                  <a:srgbClr val="252525"/>
                </a:solidFill>
                <a:latin typeface="Calibri Light"/>
                <a:cs typeface="Calibri Light"/>
              </a:rPr>
              <a:t> </a:t>
            </a:r>
            <a:r>
              <a:rPr sz="2000" b="0" dirty="0">
                <a:solidFill>
                  <a:srgbClr val="252525"/>
                </a:solidFill>
                <a:latin typeface="Calibri Light"/>
                <a:cs typeface="Calibri Light"/>
              </a:rPr>
              <a:t>not</a:t>
            </a:r>
            <a:r>
              <a:rPr sz="2000" b="0" spc="-60" dirty="0">
                <a:solidFill>
                  <a:srgbClr val="252525"/>
                </a:solidFill>
                <a:latin typeface="Calibri Light"/>
                <a:cs typeface="Calibri Light"/>
              </a:rPr>
              <a:t> </a:t>
            </a:r>
            <a:r>
              <a:rPr sz="2000" b="0" dirty="0">
                <a:solidFill>
                  <a:srgbClr val="252525"/>
                </a:solidFill>
                <a:latin typeface="Calibri Light"/>
                <a:cs typeface="Calibri Light"/>
              </a:rPr>
              <a:t>complying</a:t>
            </a:r>
            <a:r>
              <a:rPr sz="2000" b="0" spc="-30" dirty="0">
                <a:solidFill>
                  <a:srgbClr val="252525"/>
                </a:solidFill>
                <a:latin typeface="Calibri Light"/>
                <a:cs typeface="Calibri Light"/>
              </a:rPr>
              <a:t> </a:t>
            </a:r>
            <a:r>
              <a:rPr sz="2000" b="0" dirty="0">
                <a:solidFill>
                  <a:srgbClr val="252525"/>
                </a:solidFill>
                <a:latin typeface="Calibri Light"/>
                <a:cs typeface="Calibri Light"/>
              </a:rPr>
              <a:t>with</a:t>
            </a:r>
            <a:r>
              <a:rPr sz="2000" b="0" spc="-45" dirty="0">
                <a:solidFill>
                  <a:srgbClr val="252525"/>
                </a:solidFill>
                <a:latin typeface="Calibri Light"/>
                <a:cs typeface="Calibri Light"/>
              </a:rPr>
              <a:t> </a:t>
            </a:r>
            <a:r>
              <a:rPr sz="2000" b="0" dirty="0">
                <a:solidFill>
                  <a:srgbClr val="252525"/>
                </a:solidFill>
                <a:latin typeface="Calibri Light"/>
                <a:cs typeface="Calibri Light"/>
              </a:rPr>
              <a:t>the</a:t>
            </a:r>
            <a:r>
              <a:rPr sz="2000" b="0" spc="-50" dirty="0">
                <a:solidFill>
                  <a:srgbClr val="252525"/>
                </a:solidFill>
                <a:latin typeface="Calibri Light"/>
                <a:cs typeface="Calibri Light"/>
              </a:rPr>
              <a:t> </a:t>
            </a:r>
            <a:r>
              <a:rPr sz="2000" b="0" spc="-10" dirty="0">
                <a:solidFill>
                  <a:srgbClr val="252525"/>
                </a:solidFill>
                <a:latin typeface="Calibri Light"/>
                <a:cs typeface="Calibri Light"/>
              </a:rPr>
              <a:t>program,</a:t>
            </a:r>
            <a:r>
              <a:rPr sz="2000" b="0" spc="-25" dirty="0">
                <a:solidFill>
                  <a:srgbClr val="252525"/>
                </a:solidFill>
                <a:latin typeface="Calibri Light"/>
                <a:cs typeface="Calibri Light"/>
              </a:rPr>
              <a:t> </a:t>
            </a:r>
            <a:r>
              <a:rPr sz="2000" b="0" dirty="0">
                <a:solidFill>
                  <a:srgbClr val="252525"/>
                </a:solidFill>
                <a:latin typeface="Calibri Light"/>
                <a:cs typeface="Calibri Light"/>
              </a:rPr>
              <a:t>we</a:t>
            </a:r>
            <a:r>
              <a:rPr sz="2000" b="0" spc="-50" dirty="0">
                <a:solidFill>
                  <a:srgbClr val="252525"/>
                </a:solidFill>
                <a:latin typeface="Calibri Light"/>
                <a:cs typeface="Calibri Light"/>
              </a:rPr>
              <a:t> </a:t>
            </a:r>
            <a:r>
              <a:rPr sz="2000" b="0" dirty="0">
                <a:solidFill>
                  <a:srgbClr val="252525"/>
                </a:solidFill>
                <a:latin typeface="Calibri Light"/>
                <a:cs typeface="Calibri Light"/>
              </a:rPr>
              <a:t>will</a:t>
            </a:r>
            <a:r>
              <a:rPr sz="2000" b="0" spc="-35" dirty="0">
                <a:solidFill>
                  <a:srgbClr val="252525"/>
                </a:solidFill>
                <a:latin typeface="Calibri Light"/>
                <a:cs typeface="Calibri Light"/>
              </a:rPr>
              <a:t> </a:t>
            </a:r>
            <a:r>
              <a:rPr sz="2000" b="0" dirty="0">
                <a:solidFill>
                  <a:srgbClr val="252525"/>
                </a:solidFill>
                <a:latin typeface="Calibri Light"/>
                <a:cs typeface="Calibri Light"/>
              </a:rPr>
              <a:t>try</a:t>
            </a:r>
            <a:r>
              <a:rPr sz="2000" b="0" spc="-50" dirty="0">
                <a:solidFill>
                  <a:srgbClr val="252525"/>
                </a:solidFill>
                <a:latin typeface="Calibri Light"/>
                <a:cs typeface="Calibri Light"/>
              </a:rPr>
              <a:t> </a:t>
            </a:r>
            <a:r>
              <a:rPr sz="2000" b="0" dirty="0">
                <a:solidFill>
                  <a:srgbClr val="252525"/>
                </a:solidFill>
                <a:latin typeface="Calibri Light"/>
                <a:cs typeface="Calibri Light"/>
              </a:rPr>
              <a:t>to</a:t>
            </a:r>
            <a:r>
              <a:rPr sz="2000" b="0" spc="-45" dirty="0">
                <a:solidFill>
                  <a:srgbClr val="252525"/>
                </a:solidFill>
                <a:latin typeface="Calibri Light"/>
                <a:cs typeface="Calibri Light"/>
              </a:rPr>
              <a:t> </a:t>
            </a:r>
            <a:r>
              <a:rPr sz="2000" b="0" spc="-10" dirty="0">
                <a:solidFill>
                  <a:srgbClr val="252525"/>
                </a:solidFill>
                <a:latin typeface="Calibri Light"/>
                <a:cs typeface="Calibri Light"/>
              </a:rPr>
              <a:t>contact</a:t>
            </a:r>
            <a:r>
              <a:rPr sz="2000" b="0" spc="-25" dirty="0">
                <a:solidFill>
                  <a:srgbClr val="252525"/>
                </a:solidFill>
                <a:latin typeface="Calibri Light"/>
                <a:cs typeface="Calibri Light"/>
              </a:rPr>
              <a:t> </a:t>
            </a:r>
            <a:r>
              <a:rPr sz="2000" b="0" dirty="0">
                <a:solidFill>
                  <a:srgbClr val="252525"/>
                </a:solidFill>
                <a:latin typeface="Calibri Light"/>
                <a:cs typeface="Calibri Light"/>
              </a:rPr>
              <a:t>you</a:t>
            </a:r>
            <a:r>
              <a:rPr sz="2000" b="0" spc="-55" dirty="0">
                <a:solidFill>
                  <a:srgbClr val="252525"/>
                </a:solidFill>
                <a:latin typeface="Calibri Light"/>
                <a:cs typeface="Calibri Light"/>
              </a:rPr>
              <a:t> </a:t>
            </a:r>
            <a:r>
              <a:rPr sz="2000" b="0" spc="-25" dirty="0">
                <a:solidFill>
                  <a:srgbClr val="252525"/>
                </a:solidFill>
                <a:latin typeface="Calibri Light"/>
                <a:cs typeface="Calibri Light"/>
              </a:rPr>
              <a:t>to </a:t>
            </a:r>
            <a:r>
              <a:rPr lang="en-US" sz="2000" b="0" spc="-25" dirty="0">
                <a:solidFill>
                  <a:srgbClr val="252525"/>
                </a:solidFill>
                <a:latin typeface="Calibri Light"/>
                <a:cs typeface="Calibri Light"/>
              </a:rPr>
              <a:t>help you</a:t>
            </a:r>
            <a:r>
              <a:rPr sz="2000" b="0" spc="-55" dirty="0">
                <a:solidFill>
                  <a:srgbClr val="252525"/>
                </a:solidFill>
                <a:latin typeface="Calibri Light"/>
                <a:cs typeface="Calibri Light"/>
              </a:rPr>
              <a:t> </a:t>
            </a:r>
            <a:r>
              <a:rPr sz="2000" b="0" dirty="0">
                <a:solidFill>
                  <a:srgbClr val="252525"/>
                </a:solidFill>
                <a:latin typeface="Calibri Light"/>
                <a:cs typeface="Calibri Light"/>
              </a:rPr>
              <a:t>get</a:t>
            </a:r>
            <a:r>
              <a:rPr sz="2000" b="0" spc="-50" dirty="0">
                <a:solidFill>
                  <a:srgbClr val="252525"/>
                </a:solidFill>
                <a:latin typeface="Calibri Light"/>
                <a:cs typeface="Calibri Light"/>
              </a:rPr>
              <a:t> </a:t>
            </a:r>
            <a:r>
              <a:rPr sz="2000" b="0" dirty="0">
                <a:solidFill>
                  <a:srgbClr val="252525"/>
                </a:solidFill>
                <a:latin typeface="Calibri Light"/>
                <a:cs typeface="Calibri Light"/>
              </a:rPr>
              <a:t>in</a:t>
            </a:r>
            <a:r>
              <a:rPr sz="2000" b="0" spc="-65" dirty="0">
                <a:solidFill>
                  <a:srgbClr val="252525"/>
                </a:solidFill>
                <a:latin typeface="Calibri Light"/>
                <a:cs typeface="Calibri Light"/>
              </a:rPr>
              <a:t> </a:t>
            </a:r>
            <a:r>
              <a:rPr sz="2000" b="0" dirty="0">
                <a:solidFill>
                  <a:srgbClr val="252525"/>
                </a:solidFill>
                <a:latin typeface="Calibri Light"/>
                <a:cs typeface="Calibri Light"/>
              </a:rPr>
              <a:t>compliance.</a:t>
            </a:r>
            <a:r>
              <a:rPr sz="2000" b="0" spc="-30" dirty="0">
                <a:solidFill>
                  <a:srgbClr val="252525"/>
                </a:solidFill>
                <a:latin typeface="Calibri Light"/>
                <a:cs typeface="Calibri Light"/>
              </a:rPr>
              <a:t> </a:t>
            </a:r>
            <a:r>
              <a:rPr sz="2000" b="0" dirty="0">
                <a:solidFill>
                  <a:srgbClr val="252525"/>
                </a:solidFill>
                <a:latin typeface="Calibri Light"/>
                <a:cs typeface="Calibri Light"/>
              </a:rPr>
              <a:t>If</a:t>
            </a:r>
            <a:r>
              <a:rPr sz="2000" b="0" spc="-60" dirty="0">
                <a:solidFill>
                  <a:srgbClr val="252525"/>
                </a:solidFill>
                <a:latin typeface="Calibri Light"/>
                <a:cs typeface="Calibri Light"/>
              </a:rPr>
              <a:t> </a:t>
            </a:r>
            <a:r>
              <a:rPr sz="2000" b="0" dirty="0">
                <a:solidFill>
                  <a:srgbClr val="252525"/>
                </a:solidFill>
                <a:latin typeface="Calibri Light"/>
                <a:cs typeface="Calibri Light"/>
              </a:rPr>
              <a:t>you</a:t>
            </a:r>
            <a:r>
              <a:rPr sz="2000" b="0" spc="-55" dirty="0">
                <a:solidFill>
                  <a:srgbClr val="252525"/>
                </a:solidFill>
                <a:latin typeface="Calibri Light"/>
                <a:cs typeface="Calibri Light"/>
              </a:rPr>
              <a:t> </a:t>
            </a:r>
            <a:r>
              <a:rPr sz="2000" b="0" dirty="0">
                <a:solidFill>
                  <a:srgbClr val="252525"/>
                </a:solidFill>
                <a:latin typeface="Calibri Light"/>
                <a:cs typeface="Calibri Light"/>
              </a:rPr>
              <a:t>changed</a:t>
            </a:r>
            <a:r>
              <a:rPr sz="2000" b="0" spc="-60" dirty="0">
                <a:solidFill>
                  <a:srgbClr val="252525"/>
                </a:solidFill>
                <a:latin typeface="Calibri Light"/>
                <a:cs typeface="Calibri Light"/>
              </a:rPr>
              <a:t> </a:t>
            </a:r>
            <a:r>
              <a:rPr sz="2000" b="0" dirty="0">
                <a:solidFill>
                  <a:srgbClr val="252525"/>
                </a:solidFill>
                <a:latin typeface="Calibri Light"/>
                <a:cs typeface="Calibri Light"/>
              </a:rPr>
              <a:t>your</a:t>
            </a:r>
            <a:r>
              <a:rPr sz="2000" b="0" spc="-55" dirty="0">
                <a:solidFill>
                  <a:srgbClr val="252525"/>
                </a:solidFill>
                <a:latin typeface="Calibri Light"/>
                <a:cs typeface="Calibri Light"/>
              </a:rPr>
              <a:t> </a:t>
            </a:r>
            <a:r>
              <a:rPr sz="2000" b="0" dirty="0">
                <a:solidFill>
                  <a:srgbClr val="252525"/>
                </a:solidFill>
                <a:latin typeface="Calibri Light"/>
                <a:cs typeface="Calibri Light"/>
              </a:rPr>
              <a:t>phone</a:t>
            </a:r>
            <a:r>
              <a:rPr sz="2000" b="0" spc="-65" dirty="0">
                <a:solidFill>
                  <a:srgbClr val="252525"/>
                </a:solidFill>
                <a:latin typeface="Calibri Light"/>
                <a:cs typeface="Calibri Light"/>
              </a:rPr>
              <a:t> </a:t>
            </a:r>
            <a:r>
              <a:rPr sz="2000" b="0" dirty="0">
                <a:solidFill>
                  <a:srgbClr val="252525"/>
                </a:solidFill>
                <a:latin typeface="Calibri Light"/>
                <a:cs typeface="Calibri Light"/>
              </a:rPr>
              <a:t>number</a:t>
            </a:r>
            <a:r>
              <a:rPr sz="2000" b="0" spc="-65" dirty="0">
                <a:solidFill>
                  <a:srgbClr val="252525"/>
                </a:solidFill>
                <a:latin typeface="Calibri Light"/>
                <a:cs typeface="Calibri Light"/>
              </a:rPr>
              <a:t> </a:t>
            </a:r>
            <a:r>
              <a:rPr sz="2000" b="0" spc="-25" dirty="0">
                <a:solidFill>
                  <a:srgbClr val="252525"/>
                </a:solidFill>
                <a:latin typeface="Calibri Light"/>
                <a:cs typeface="Calibri Light"/>
              </a:rPr>
              <a:t>and</a:t>
            </a:r>
            <a:r>
              <a:rPr lang="en-US" sz="2000" b="0" spc="-25" dirty="0">
                <a:solidFill>
                  <a:srgbClr val="252525"/>
                </a:solidFill>
                <a:latin typeface="Calibri Light"/>
                <a:cs typeface="Calibri Light"/>
              </a:rPr>
              <a:t> </a:t>
            </a:r>
            <a:r>
              <a:rPr sz="2000" b="0" dirty="0">
                <a:solidFill>
                  <a:srgbClr val="252525"/>
                </a:solidFill>
                <a:latin typeface="Calibri Light"/>
                <a:cs typeface="Calibri Light"/>
              </a:rPr>
              <a:t>didn’t</a:t>
            </a:r>
            <a:r>
              <a:rPr sz="2000" b="0" spc="-65" dirty="0">
                <a:solidFill>
                  <a:srgbClr val="252525"/>
                </a:solidFill>
                <a:latin typeface="Calibri Light"/>
                <a:cs typeface="Calibri Light"/>
              </a:rPr>
              <a:t> </a:t>
            </a:r>
            <a:r>
              <a:rPr sz="2000" b="0" dirty="0">
                <a:solidFill>
                  <a:srgbClr val="252525"/>
                </a:solidFill>
                <a:latin typeface="Calibri Light"/>
                <a:cs typeface="Calibri Light"/>
              </a:rPr>
              <a:t>tell</a:t>
            </a:r>
            <a:r>
              <a:rPr sz="2000" b="0" spc="-30" dirty="0">
                <a:solidFill>
                  <a:srgbClr val="252525"/>
                </a:solidFill>
                <a:latin typeface="Calibri Light"/>
                <a:cs typeface="Calibri Light"/>
              </a:rPr>
              <a:t> </a:t>
            </a:r>
            <a:r>
              <a:rPr sz="2000" b="0" dirty="0">
                <a:solidFill>
                  <a:srgbClr val="252525"/>
                </a:solidFill>
                <a:latin typeface="Calibri Light"/>
                <a:cs typeface="Calibri Light"/>
              </a:rPr>
              <a:t>us,</a:t>
            </a:r>
            <a:r>
              <a:rPr sz="2000" b="0" spc="-55" dirty="0">
                <a:solidFill>
                  <a:srgbClr val="252525"/>
                </a:solidFill>
                <a:latin typeface="Calibri Light"/>
                <a:cs typeface="Calibri Light"/>
              </a:rPr>
              <a:t> </a:t>
            </a:r>
            <a:r>
              <a:rPr sz="2000" b="0" dirty="0">
                <a:solidFill>
                  <a:srgbClr val="252525"/>
                </a:solidFill>
                <a:latin typeface="Calibri Light"/>
                <a:cs typeface="Calibri Light"/>
              </a:rPr>
              <a:t>o</a:t>
            </a:r>
            <a:r>
              <a:rPr lang="en-US" sz="2000" b="0" dirty="0">
                <a:solidFill>
                  <a:srgbClr val="252525"/>
                </a:solidFill>
                <a:latin typeface="Calibri Light"/>
                <a:cs typeface="Calibri Light"/>
              </a:rPr>
              <a:t>r if your </a:t>
            </a:r>
            <a:r>
              <a:rPr sz="2000" b="0" dirty="0">
                <a:solidFill>
                  <a:srgbClr val="252525"/>
                </a:solidFill>
                <a:latin typeface="Calibri Light"/>
                <a:cs typeface="Calibri Light"/>
              </a:rPr>
              <a:t>phone</a:t>
            </a:r>
            <a:r>
              <a:rPr sz="2000" b="0" spc="-45" dirty="0">
                <a:solidFill>
                  <a:srgbClr val="252525"/>
                </a:solidFill>
                <a:latin typeface="Calibri Light"/>
                <a:cs typeface="Calibri Light"/>
              </a:rPr>
              <a:t> </a:t>
            </a:r>
            <a:r>
              <a:rPr lang="en-US" sz="2000" spc="-45" dirty="0">
                <a:solidFill>
                  <a:srgbClr val="252525"/>
                </a:solidFill>
                <a:latin typeface="Calibri Light"/>
                <a:cs typeface="Calibri Light"/>
              </a:rPr>
              <a:t>was</a:t>
            </a:r>
            <a:r>
              <a:rPr sz="2000" b="0" spc="-40" dirty="0">
                <a:solidFill>
                  <a:srgbClr val="252525"/>
                </a:solidFill>
                <a:latin typeface="Calibri Light"/>
                <a:cs typeface="Calibri Light"/>
              </a:rPr>
              <a:t> </a:t>
            </a:r>
            <a:r>
              <a:rPr sz="2000" b="0" spc="-10" dirty="0">
                <a:solidFill>
                  <a:srgbClr val="252525"/>
                </a:solidFill>
                <a:latin typeface="Calibri Light"/>
                <a:cs typeface="Calibri Light"/>
              </a:rPr>
              <a:t>disconnected, we</a:t>
            </a:r>
            <a:r>
              <a:rPr lang="en-US" sz="2000" b="0" spc="-10" dirty="0">
                <a:solidFill>
                  <a:srgbClr val="252525"/>
                </a:solidFill>
                <a:latin typeface="Calibri Light"/>
                <a:cs typeface="Calibri Light"/>
              </a:rPr>
              <a:t> are unable to supervise you as we can not make contact</a:t>
            </a:r>
            <a:r>
              <a:rPr sz="2000" b="0" spc="-10" dirty="0">
                <a:solidFill>
                  <a:srgbClr val="252525"/>
                </a:solidFill>
                <a:latin typeface="Calibri Light"/>
                <a:cs typeface="Calibri Light"/>
              </a:rPr>
              <a:t>. </a:t>
            </a:r>
            <a:r>
              <a:rPr lang="en-US" sz="2000" b="0" spc="-10" dirty="0">
                <a:solidFill>
                  <a:srgbClr val="252525"/>
                </a:solidFill>
                <a:latin typeface="Calibri Light"/>
                <a:cs typeface="Calibri Light"/>
              </a:rPr>
              <a:t>At this point our </a:t>
            </a:r>
            <a:r>
              <a:rPr lang="en-US" sz="2000" b="0" dirty="0">
                <a:solidFill>
                  <a:srgbClr val="252525"/>
                </a:solidFill>
                <a:latin typeface="Calibri Light"/>
                <a:cs typeface="Calibri Light"/>
              </a:rPr>
              <a:t>only</a:t>
            </a:r>
            <a:r>
              <a:rPr lang="en-US" sz="2000" b="0" spc="-40" dirty="0">
                <a:solidFill>
                  <a:srgbClr val="252525"/>
                </a:solidFill>
                <a:latin typeface="Calibri Light"/>
                <a:cs typeface="Calibri Light"/>
              </a:rPr>
              <a:t> </a:t>
            </a:r>
            <a:r>
              <a:rPr lang="en-US" sz="2000" b="0" dirty="0">
                <a:solidFill>
                  <a:srgbClr val="252525"/>
                </a:solidFill>
                <a:latin typeface="Calibri Light"/>
                <a:cs typeface="Calibri Light"/>
              </a:rPr>
              <a:t>option</a:t>
            </a:r>
            <a:r>
              <a:rPr lang="en-US" sz="2000" b="0" spc="-35" dirty="0">
                <a:solidFill>
                  <a:srgbClr val="252525"/>
                </a:solidFill>
                <a:latin typeface="Calibri Light"/>
                <a:cs typeface="Calibri Light"/>
              </a:rPr>
              <a:t> </a:t>
            </a:r>
            <a:r>
              <a:rPr lang="en-US" sz="2000" b="0" dirty="0">
                <a:solidFill>
                  <a:srgbClr val="252525"/>
                </a:solidFill>
                <a:latin typeface="Calibri Light"/>
                <a:cs typeface="Calibri Light"/>
              </a:rPr>
              <a:t>is</a:t>
            </a:r>
            <a:r>
              <a:rPr lang="en-US" sz="2000" b="0" spc="-60" dirty="0">
                <a:solidFill>
                  <a:srgbClr val="252525"/>
                </a:solidFill>
                <a:latin typeface="Calibri Light"/>
                <a:cs typeface="Calibri Light"/>
              </a:rPr>
              <a:t> </a:t>
            </a:r>
            <a:r>
              <a:rPr lang="en-US" sz="2000" b="0" dirty="0">
                <a:solidFill>
                  <a:srgbClr val="252525"/>
                </a:solidFill>
                <a:latin typeface="Calibri Light"/>
                <a:cs typeface="Calibri Light"/>
              </a:rPr>
              <a:t>to</a:t>
            </a:r>
            <a:r>
              <a:rPr lang="en-US" sz="2000" b="0" spc="-45" dirty="0">
                <a:solidFill>
                  <a:srgbClr val="252525"/>
                </a:solidFill>
                <a:latin typeface="Calibri Light"/>
                <a:cs typeface="Calibri Light"/>
              </a:rPr>
              <a:t> </a:t>
            </a:r>
            <a:r>
              <a:rPr lang="en-US" sz="2000" b="0" spc="-10" dirty="0">
                <a:solidFill>
                  <a:srgbClr val="252525"/>
                </a:solidFill>
                <a:latin typeface="Calibri Light"/>
                <a:cs typeface="Calibri Light"/>
              </a:rPr>
              <a:t>request</a:t>
            </a:r>
            <a:r>
              <a:rPr lang="en-US" sz="2000" b="0" spc="-30" dirty="0">
                <a:solidFill>
                  <a:srgbClr val="252525"/>
                </a:solidFill>
                <a:latin typeface="Calibri Light"/>
                <a:cs typeface="Calibri Light"/>
              </a:rPr>
              <a:t> </a:t>
            </a:r>
            <a:r>
              <a:rPr lang="en-US" sz="2000" b="0" spc="-20" dirty="0">
                <a:solidFill>
                  <a:srgbClr val="252525"/>
                </a:solidFill>
                <a:latin typeface="Calibri Light"/>
                <a:cs typeface="Calibri Light"/>
              </a:rPr>
              <a:t>that </a:t>
            </a:r>
            <a:r>
              <a:rPr lang="en-US" sz="2000" b="0" dirty="0">
                <a:solidFill>
                  <a:srgbClr val="252525"/>
                </a:solidFill>
                <a:latin typeface="Calibri Light"/>
                <a:cs typeface="Calibri Light"/>
              </a:rPr>
              <a:t>your</a:t>
            </a:r>
            <a:r>
              <a:rPr lang="en-US" sz="2000" b="0" spc="-65" dirty="0">
                <a:solidFill>
                  <a:srgbClr val="252525"/>
                </a:solidFill>
                <a:latin typeface="Calibri Light"/>
                <a:cs typeface="Calibri Light"/>
              </a:rPr>
              <a:t> </a:t>
            </a:r>
            <a:r>
              <a:rPr lang="en-US" sz="2000" b="0" dirty="0">
                <a:solidFill>
                  <a:srgbClr val="252525"/>
                </a:solidFill>
                <a:latin typeface="Calibri Light"/>
                <a:cs typeface="Calibri Light"/>
              </a:rPr>
              <a:t>bond</a:t>
            </a:r>
            <a:r>
              <a:rPr lang="en-US" sz="2000" b="0" spc="-70" dirty="0">
                <a:solidFill>
                  <a:srgbClr val="252525"/>
                </a:solidFill>
                <a:latin typeface="Calibri Light"/>
                <a:cs typeface="Calibri Light"/>
              </a:rPr>
              <a:t> </a:t>
            </a:r>
            <a:r>
              <a:rPr lang="en-US" sz="2000" b="0" dirty="0">
                <a:solidFill>
                  <a:srgbClr val="252525"/>
                </a:solidFill>
                <a:latin typeface="Calibri Light"/>
                <a:cs typeface="Calibri Light"/>
              </a:rPr>
              <a:t>be</a:t>
            </a:r>
            <a:r>
              <a:rPr lang="en-US" sz="2000" b="0" spc="-85" dirty="0">
                <a:solidFill>
                  <a:srgbClr val="252525"/>
                </a:solidFill>
                <a:latin typeface="Calibri Light"/>
                <a:cs typeface="Calibri Light"/>
              </a:rPr>
              <a:t> </a:t>
            </a:r>
            <a:r>
              <a:rPr lang="en-US" sz="2000" b="0" spc="-20" dirty="0">
                <a:solidFill>
                  <a:srgbClr val="252525"/>
                </a:solidFill>
                <a:latin typeface="Calibri Light"/>
                <a:cs typeface="Calibri Light"/>
              </a:rPr>
              <a:t>revoked.</a:t>
            </a:r>
            <a:r>
              <a:rPr lang="en-US" sz="2000" b="0" spc="-55" dirty="0">
                <a:solidFill>
                  <a:srgbClr val="252525"/>
                </a:solidFill>
                <a:latin typeface="Calibri Light"/>
                <a:cs typeface="Calibri Light"/>
              </a:rPr>
              <a:t> </a:t>
            </a:r>
          </a:p>
          <a:p>
            <a:pPr marL="104139" marR="9525" lvl="1" indent="-92075" algn="just">
              <a:lnSpc>
                <a:spcPct val="75000"/>
              </a:lnSpc>
              <a:spcBef>
                <a:spcPts val="1320"/>
              </a:spcBef>
              <a:buSzPct val="95454"/>
              <a:buFont typeface="Wingdings"/>
              <a:buChar char=""/>
              <a:tabLst>
                <a:tab pos="104139" algn="l"/>
                <a:tab pos="262255" algn="l"/>
              </a:tabLst>
            </a:pPr>
            <a:r>
              <a:rPr lang="en-US" sz="2000" b="0" spc="-10" dirty="0">
                <a:solidFill>
                  <a:srgbClr val="252525"/>
                </a:solidFill>
                <a:latin typeface="Calibri Light"/>
                <a:cs typeface="Calibri Light"/>
              </a:rPr>
              <a:t>Always</a:t>
            </a:r>
            <a:r>
              <a:rPr lang="en-US" sz="2000" b="0" spc="-65" dirty="0">
                <a:solidFill>
                  <a:srgbClr val="252525"/>
                </a:solidFill>
                <a:latin typeface="Calibri Light"/>
                <a:cs typeface="Calibri Light"/>
              </a:rPr>
              <a:t> </a:t>
            </a:r>
            <a:r>
              <a:rPr lang="en-US" sz="2000" b="0" dirty="0">
                <a:solidFill>
                  <a:srgbClr val="252525"/>
                </a:solidFill>
                <a:latin typeface="Calibri Light"/>
                <a:cs typeface="Calibri Light"/>
              </a:rPr>
              <a:t>make</a:t>
            </a:r>
            <a:r>
              <a:rPr lang="en-US" sz="2000" b="0" spc="-65" dirty="0">
                <a:solidFill>
                  <a:srgbClr val="252525"/>
                </a:solidFill>
                <a:latin typeface="Calibri Light"/>
                <a:cs typeface="Calibri Light"/>
              </a:rPr>
              <a:t> </a:t>
            </a:r>
            <a:r>
              <a:rPr lang="en-US" sz="2000" b="0" dirty="0">
                <a:solidFill>
                  <a:srgbClr val="252525"/>
                </a:solidFill>
                <a:latin typeface="Calibri Light"/>
                <a:cs typeface="Calibri Light"/>
              </a:rPr>
              <a:t>sure</a:t>
            </a:r>
            <a:r>
              <a:rPr lang="en-US" sz="2000" b="0" spc="-75" dirty="0">
                <a:solidFill>
                  <a:srgbClr val="252525"/>
                </a:solidFill>
                <a:latin typeface="Calibri Light"/>
                <a:cs typeface="Calibri Light"/>
              </a:rPr>
              <a:t> </a:t>
            </a:r>
            <a:r>
              <a:rPr lang="en-US" sz="2000" b="0" dirty="0">
                <a:solidFill>
                  <a:srgbClr val="252525"/>
                </a:solidFill>
                <a:latin typeface="Calibri Light"/>
                <a:cs typeface="Calibri Light"/>
              </a:rPr>
              <a:t>your</a:t>
            </a:r>
            <a:r>
              <a:rPr lang="en-US" sz="2000" b="0" spc="-65" dirty="0">
                <a:solidFill>
                  <a:srgbClr val="252525"/>
                </a:solidFill>
                <a:latin typeface="Calibri Light"/>
                <a:cs typeface="Calibri Light"/>
              </a:rPr>
              <a:t> </a:t>
            </a:r>
            <a:r>
              <a:rPr lang="en-US" sz="2000" b="0" dirty="0">
                <a:solidFill>
                  <a:srgbClr val="252525"/>
                </a:solidFill>
                <a:latin typeface="Calibri Light"/>
                <a:cs typeface="Calibri Light"/>
              </a:rPr>
              <a:t>Case</a:t>
            </a:r>
            <a:r>
              <a:rPr lang="en-US" sz="2000" b="0" spc="-65" dirty="0">
                <a:solidFill>
                  <a:srgbClr val="252525"/>
                </a:solidFill>
                <a:latin typeface="Calibri Light"/>
                <a:cs typeface="Calibri Light"/>
              </a:rPr>
              <a:t> </a:t>
            </a:r>
            <a:r>
              <a:rPr lang="en-US" sz="2000" b="0" dirty="0">
                <a:solidFill>
                  <a:srgbClr val="252525"/>
                </a:solidFill>
                <a:latin typeface="Calibri Light"/>
                <a:cs typeface="Calibri Light"/>
              </a:rPr>
              <a:t>Manager</a:t>
            </a:r>
            <a:r>
              <a:rPr lang="en-US" sz="2000" b="0" spc="-55" dirty="0">
                <a:solidFill>
                  <a:srgbClr val="252525"/>
                </a:solidFill>
                <a:latin typeface="Calibri Light"/>
                <a:cs typeface="Calibri Light"/>
              </a:rPr>
              <a:t> </a:t>
            </a:r>
            <a:r>
              <a:rPr lang="en-US" sz="2000" b="0" dirty="0">
                <a:solidFill>
                  <a:srgbClr val="252525"/>
                </a:solidFill>
                <a:latin typeface="Calibri Light"/>
                <a:cs typeface="Calibri Light"/>
              </a:rPr>
              <a:t>knows</a:t>
            </a:r>
            <a:r>
              <a:rPr lang="en-US" sz="2000" b="0" spc="-70" dirty="0">
                <a:solidFill>
                  <a:srgbClr val="252525"/>
                </a:solidFill>
                <a:latin typeface="Calibri Light"/>
                <a:cs typeface="Calibri Light"/>
              </a:rPr>
              <a:t> </a:t>
            </a:r>
            <a:r>
              <a:rPr lang="en-US" sz="2000" b="0" dirty="0">
                <a:solidFill>
                  <a:srgbClr val="252525"/>
                </a:solidFill>
                <a:latin typeface="Calibri Light"/>
                <a:cs typeface="Calibri Light"/>
              </a:rPr>
              <a:t>how</a:t>
            </a:r>
            <a:r>
              <a:rPr lang="en-US" sz="2000" b="0" spc="-60" dirty="0">
                <a:solidFill>
                  <a:srgbClr val="252525"/>
                </a:solidFill>
                <a:latin typeface="Calibri Light"/>
                <a:cs typeface="Calibri Light"/>
              </a:rPr>
              <a:t> </a:t>
            </a:r>
            <a:r>
              <a:rPr lang="en-US" sz="2000" b="0" dirty="0">
                <a:solidFill>
                  <a:srgbClr val="252525"/>
                </a:solidFill>
                <a:latin typeface="Calibri Light"/>
                <a:cs typeface="Calibri Light"/>
              </a:rPr>
              <a:t>to</a:t>
            </a:r>
            <a:r>
              <a:rPr lang="en-US" sz="2000" b="0" spc="-40" dirty="0">
                <a:solidFill>
                  <a:srgbClr val="252525"/>
                </a:solidFill>
                <a:latin typeface="Calibri Light"/>
                <a:cs typeface="Calibri Light"/>
              </a:rPr>
              <a:t> </a:t>
            </a:r>
            <a:r>
              <a:rPr lang="en-US" sz="2000" b="0" dirty="0">
                <a:solidFill>
                  <a:srgbClr val="252525"/>
                </a:solidFill>
                <a:latin typeface="Calibri Light"/>
                <a:cs typeface="Calibri Light"/>
              </a:rPr>
              <a:t>get</a:t>
            </a:r>
            <a:r>
              <a:rPr lang="en-US" sz="2000" b="0" spc="-60" dirty="0">
                <a:solidFill>
                  <a:srgbClr val="252525"/>
                </a:solidFill>
                <a:latin typeface="Calibri Light"/>
                <a:cs typeface="Calibri Light"/>
              </a:rPr>
              <a:t> </a:t>
            </a:r>
            <a:r>
              <a:rPr lang="en-US" sz="2000" b="0" dirty="0">
                <a:solidFill>
                  <a:srgbClr val="252525"/>
                </a:solidFill>
                <a:latin typeface="Calibri Light"/>
                <a:cs typeface="Calibri Light"/>
              </a:rPr>
              <a:t>in</a:t>
            </a:r>
            <a:r>
              <a:rPr lang="en-US" sz="2000" b="0" spc="-75" dirty="0">
                <a:solidFill>
                  <a:srgbClr val="252525"/>
                </a:solidFill>
                <a:latin typeface="Calibri Light"/>
                <a:cs typeface="Calibri Light"/>
              </a:rPr>
              <a:t> </a:t>
            </a:r>
            <a:r>
              <a:rPr lang="en-US" sz="2000" b="0" spc="-10" dirty="0">
                <a:solidFill>
                  <a:srgbClr val="252525"/>
                </a:solidFill>
                <a:latin typeface="Calibri Light"/>
                <a:cs typeface="Calibri Light"/>
              </a:rPr>
              <a:t>contact</a:t>
            </a:r>
            <a:r>
              <a:rPr lang="en-US" sz="2000" b="0" spc="-40" dirty="0">
                <a:solidFill>
                  <a:srgbClr val="252525"/>
                </a:solidFill>
                <a:latin typeface="Calibri Light"/>
                <a:cs typeface="Calibri Light"/>
              </a:rPr>
              <a:t> </a:t>
            </a:r>
            <a:r>
              <a:rPr lang="en-US" sz="2000" b="0" spc="-20" dirty="0">
                <a:solidFill>
                  <a:srgbClr val="252525"/>
                </a:solidFill>
                <a:latin typeface="Calibri Light"/>
                <a:cs typeface="Calibri Light"/>
              </a:rPr>
              <a:t>with you!</a:t>
            </a:r>
            <a:endParaRPr lang="en-US" sz="2000" dirty="0">
              <a:latin typeface="Calibri Light"/>
              <a:cs typeface="Calibri Light"/>
            </a:endParaRPr>
          </a:p>
        </p:txBody>
      </p:sp>
      <p:pic>
        <p:nvPicPr>
          <p:cNvPr id="5" name="Audio 4" descr="Narration Enabled Icon">
            <a:hlinkClick r:id="" action="ppaction://media"/>
            <a:extLst>
              <a:ext uri="{FF2B5EF4-FFF2-40B4-BE49-F238E27FC236}">
                <a16:creationId xmlns:a16="http://schemas.microsoft.com/office/drawing/2014/main" id="{793C6D5F-BB02-3220-7E1F-587E67B9905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FD251A9-2BD7-4A20-B0F2-AFBADFF75BD7}" label="Slide18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1161"/>
    </mc:Choice>
    <mc:Fallback xmlns="">
      <p:transition spd="slow" advTm="81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470662"/>
            <a:ext cx="7981950" cy="928369"/>
          </a:xfrm>
          <a:prstGeom prst="rect">
            <a:avLst/>
          </a:prstGeom>
        </p:spPr>
        <p:txBody>
          <a:bodyPr vert="horz" wrap="square" lIns="0" tIns="88265" rIns="0" bIns="0" rtlCol="0">
            <a:spAutoFit/>
          </a:bodyPr>
          <a:lstStyle/>
          <a:p>
            <a:pPr marL="527685" marR="5080" indent="-515620">
              <a:lnSpc>
                <a:spcPts val="3260"/>
              </a:lnSpc>
              <a:spcBef>
                <a:spcPts val="695"/>
              </a:spcBef>
              <a:tabLst>
                <a:tab pos="527685" algn="l"/>
              </a:tabLst>
            </a:pPr>
            <a:r>
              <a:rPr sz="2400" spc="-25" dirty="0">
                <a:solidFill>
                  <a:srgbClr val="252525"/>
                </a:solidFill>
                <a:latin typeface="Calibri Light"/>
                <a:cs typeface="Calibri Light"/>
              </a:rPr>
              <a:t>7.</a:t>
            </a:r>
            <a:r>
              <a:rPr sz="2400" dirty="0">
                <a:solidFill>
                  <a:srgbClr val="252525"/>
                </a:solidFill>
                <a:latin typeface="Calibri Light"/>
                <a:cs typeface="Calibri Light"/>
              </a:rPr>
              <a:t>	The</a:t>
            </a:r>
            <a:r>
              <a:rPr sz="2400" spc="-95" dirty="0">
                <a:solidFill>
                  <a:srgbClr val="252525"/>
                </a:solidFill>
                <a:latin typeface="Calibri Light"/>
                <a:cs typeface="Calibri Light"/>
              </a:rPr>
              <a:t> </a:t>
            </a:r>
            <a:r>
              <a:rPr sz="2400" spc="-35" dirty="0">
                <a:solidFill>
                  <a:srgbClr val="252525"/>
                </a:solidFill>
                <a:latin typeface="Calibri Light"/>
                <a:cs typeface="Calibri Light"/>
              </a:rPr>
              <a:t>defendant</a:t>
            </a:r>
            <a:r>
              <a:rPr sz="2400" spc="-85" dirty="0">
                <a:solidFill>
                  <a:srgbClr val="252525"/>
                </a:solidFill>
                <a:latin typeface="Calibri Light"/>
                <a:cs typeface="Calibri Light"/>
              </a:rPr>
              <a:t> </a:t>
            </a:r>
            <a:r>
              <a:rPr sz="2400" dirty="0">
                <a:solidFill>
                  <a:srgbClr val="252525"/>
                </a:solidFill>
                <a:latin typeface="Calibri Light"/>
                <a:cs typeface="Calibri Light"/>
              </a:rPr>
              <a:t>shall</a:t>
            </a:r>
            <a:r>
              <a:rPr sz="2400" spc="-85" dirty="0">
                <a:solidFill>
                  <a:srgbClr val="252525"/>
                </a:solidFill>
                <a:latin typeface="Calibri Light"/>
                <a:cs typeface="Calibri Light"/>
              </a:rPr>
              <a:t> </a:t>
            </a:r>
            <a:r>
              <a:rPr sz="2400" spc="-20" dirty="0">
                <a:solidFill>
                  <a:srgbClr val="252525"/>
                </a:solidFill>
                <a:latin typeface="Calibri Light"/>
                <a:cs typeface="Calibri Light"/>
              </a:rPr>
              <a:t>participate</a:t>
            </a:r>
            <a:r>
              <a:rPr sz="2400" spc="-110" dirty="0">
                <a:solidFill>
                  <a:srgbClr val="252525"/>
                </a:solidFill>
                <a:latin typeface="Calibri Light"/>
                <a:cs typeface="Calibri Light"/>
              </a:rPr>
              <a:t> </a:t>
            </a:r>
            <a:r>
              <a:rPr sz="2400" dirty="0">
                <a:solidFill>
                  <a:srgbClr val="252525"/>
                </a:solidFill>
                <a:latin typeface="Calibri Light"/>
                <a:cs typeface="Calibri Light"/>
              </a:rPr>
              <a:t>in</a:t>
            </a:r>
            <a:r>
              <a:rPr sz="2400" spc="-80" dirty="0">
                <a:solidFill>
                  <a:srgbClr val="252525"/>
                </a:solidFill>
                <a:latin typeface="Calibri Light"/>
                <a:cs typeface="Calibri Light"/>
              </a:rPr>
              <a:t> </a:t>
            </a:r>
            <a:r>
              <a:rPr sz="2400" dirty="0">
                <a:solidFill>
                  <a:srgbClr val="252525"/>
                </a:solidFill>
                <a:latin typeface="Calibri Light"/>
                <a:cs typeface="Calibri Light"/>
              </a:rPr>
              <a:t>all</a:t>
            </a:r>
            <a:r>
              <a:rPr sz="2400" spc="-65" dirty="0">
                <a:solidFill>
                  <a:srgbClr val="252525"/>
                </a:solidFill>
                <a:latin typeface="Calibri Light"/>
                <a:cs typeface="Calibri Light"/>
              </a:rPr>
              <a:t> </a:t>
            </a:r>
            <a:r>
              <a:rPr sz="2400" spc="-30" dirty="0">
                <a:solidFill>
                  <a:srgbClr val="252525"/>
                </a:solidFill>
                <a:latin typeface="Calibri Light"/>
                <a:cs typeface="Calibri Light"/>
              </a:rPr>
              <a:t>programs </a:t>
            </a:r>
            <a:r>
              <a:rPr sz="2400" spc="-25" dirty="0">
                <a:solidFill>
                  <a:srgbClr val="252525"/>
                </a:solidFill>
                <a:latin typeface="Calibri Light"/>
                <a:cs typeface="Calibri Light"/>
              </a:rPr>
              <a:t>ordered</a:t>
            </a:r>
            <a:r>
              <a:rPr sz="2400" spc="-130" dirty="0">
                <a:solidFill>
                  <a:srgbClr val="252525"/>
                </a:solidFill>
                <a:latin typeface="Calibri Light"/>
                <a:cs typeface="Calibri Light"/>
              </a:rPr>
              <a:t> </a:t>
            </a:r>
            <a:r>
              <a:rPr sz="2400" dirty="0">
                <a:solidFill>
                  <a:srgbClr val="252525"/>
                </a:solidFill>
                <a:latin typeface="Calibri Light"/>
                <a:cs typeface="Calibri Light"/>
              </a:rPr>
              <a:t>by</a:t>
            </a:r>
            <a:r>
              <a:rPr sz="2400" spc="-65" dirty="0">
                <a:solidFill>
                  <a:srgbClr val="252525"/>
                </a:solidFill>
                <a:latin typeface="Calibri Light"/>
                <a:cs typeface="Calibri Light"/>
              </a:rPr>
              <a:t> </a:t>
            </a:r>
            <a:r>
              <a:rPr sz="2400" dirty="0">
                <a:solidFill>
                  <a:srgbClr val="252525"/>
                </a:solidFill>
                <a:latin typeface="Calibri Light"/>
                <a:cs typeface="Calibri Light"/>
              </a:rPr>
              <a:t>the</a:t>
            </a:r>
            <a:r>
              <a:rPr sz="2400" spc="-95" dirty="0">
                <a:solidFill>
                  <a:srgbClr val="252525"/>
                </a:solidFill>
                <a:latin typeface="Calibri Light"/>
                <a:cs typeface="Calibri Light"/>
              </a:rPr>
              <a:t> </a:t>
            </a:r>
            <a:r>
              <a:rPr sz="2400" spc="-10" dirty="0">
                <a:solidFill>
                  <a:srgbClr val="252525"/>
                </a:solidFill>
                <a:latin typeface="Calibri Light"/>
                <a:cs typeface="Calibri Light"/>
              </a:rPr>
              <a:t>court.</a:t>
            </a:r>
            <a:endParaRPr sz="2400" dirty="0">
              <a:latin typeface="Calibri Light"/>
              <a:cs typeface="Calibri Light"/>
            </a:endParaRPr>
          </a:p>
        </p:txBody>
      </p:sp>
      <p:sp>
        <p:nvSpPr>
          <p:cNvPr id="3" name="object 3"/>
          <p:cNvSpPr txBox="1"/>
          <p:nvPr/>
        </p:nvSpPr>
        <p:spPr>
          <a:xfrm>
            <a:off x="340868" y="1488389"/>
            <a:ext cx="8235315" cy="3846438"/>
          </a:xfrm>
          <a:prstGeom prst="rect">
            <a:avLst/>
          </a:prstGeom>
        </p:spPr>
        <p:txBody>
          <a:bodyPr vert="horz" wrap="square" lIns="0" tIns="12700" rIns="0" bIns="0" rtlCol="0">
            <a:spAutoFit/>
          </a:bodyPr>
          <a:lstStyle/>
          <a:p>
            <a:pPr marL="354965" indent="-342265">
              <a:lnSpc>
                <a:spcPts val="2665"/>
              </a:lnSpc>
              <a:spcBef>
                <a:spcPts val="100"/>
              </a:spcBef>
              <a:buFont typeface="Wingdings"/>
              <a:buChar char=""/>
              <a:tabLst>
                <a:tab pos="354965" algn="l"/>
              </a:tabLst>
            </a:pPr>
            <a:r>
              <a:rPr sz="2000" b="0" dirty="0">
                <a:solidFill>
                  <a:srgbClr val="252525"/>
                </a:solidFill>
                <a:latin typeface="Calibri Light"/>
                <a:cs typeface="Calibri Light"/>
              </a:rPr>
              <a:t>That</a:t>
            </a:r>
            <a:r>
              <a:rPr sz="2000" b="0" spc="-45" dirty="0">
                <a:solidFill>
                  <a:srgbClr val="252525"/>
                </a:solidFill>
                <a:latin typeface="Calibri Light"/>
                <a:cs typeface="Calibri Light"/>
              </a:rPr>
              <a:t> </a:t>
            </a:r>
            <a:r>
              <a:rPr sz="2000" b="0" dirty="0">
                <a:solidFill>
                  <a:srgbClr val="252525"/>
                </a:solidFill>
                <a:latin typeface="Calibri Light"/>
                <a:cs typeface="Calibri Light"/>
              </a:rPr>
              <a:t>includes</a:t>
            </a:r>
            <a:r>
              <a:rPr sz="2000" b="0" spc="-25" dirty="0">
                <a:solidFill>
                  <a:srgbClr val="252525"/>
                </a:solidFill>
                <a:latin typeface="Calibri Light"/>
                <a:cs typeface="Calibri Light"/>
              </a:rPr>
              <a:t> </a:t>
            </a:r>
            <a:r>
              <a:rPr sz="2000" b="0" dirty="0">
                <a:solidFill>
                  <a:srgbClr val="252525"/>
                </a:solidFill>
                <a:latin typeface="Calibri Light"/>
                <a:cs typeface="Calibri Light"/>
              </a:rPr>
              <a:t>this</a:t>
            </a:r>
            <a:r>
              <a:rPr sz="2000" b="0" spc="-55" dirty="0">
                <a:solidFill>
                  <a:srgbClr val="252525"/>
                </a:solidFill>
                <a:latin typeface="Calibri Light"/>
                <a:cs typeface="Calibri Light"/>
              </a:rPr>
              <a:t> </a:t>
            </a:r>
            <a:r>
              <a:rPr sz="2000" b="0" dirty="0">
                <a:solidFill>
                  <a:srgbClr val="252525"/>
                </a:solidFill>
                <a:latin typeface="Calibri Light"/>
                <a:cs typeface="Calibri Light"/>
              </a:rPr>
              <a:t>program</a:t>
            </a:r>
            <a:r>
              <a:rPr sz="2000" b="0" spc="-35" dirty="0">
                <a:solidFill>
                  <a:srgbClr val="252525"/>
                </a:solidFill>
                <a:latin typeface="Calibri Light"/>
                <a:cs typeface="Calibri Light"/>
              </a:rPr>
              <a:t> </a:t>
            </a:r>
            <a:r>
              <a:rPr sz="2000" b="0" dirty="0">
                <a:solidFill>
                  <a:srgbClr val="252525"/>
                </a:solidFill>
                <a:latin typeface="Calibri Light"/>
                <a:cs typeface="Calibri Light"/>
              </a:rPr>
              <a:t>and</a:t>
            </a:r>
            <a:r>
              <a:rPr sz="2000" b="0" spc="-50" dirty="0">
                <a:solidFill>
                  <a:srgbClr val="252525"/>
                </a:solidFill>
                <a:latin typeface="Calibri Light"/>
                <a:cs typeface="Calibri Light"/>
              </a:rPr>
              <a:t> </a:t>
            </a:r>
            <a:r>
              <a:rPr sz="2000" b="0" dirty="0">
                <a:solidFill>
                  <a:srgbClr val="252525"/>
                </a:solidFill>
                <a:latin typeface="Calibri Light"/>
                <a:cs typeface="Calibri Light"/>
              </a:rPr>
              <a:t>anything</a:t>
            </a:r>
            <a:r>
              <a:rPr sz="2000" b="0" spc="-25" dirty="0">
                <a:solidFill>
                  <a:srgbClr val="252525"/>
                </a:solidFill>
                <a:latin typeface="Calibri Light"/>
                <a:cs typeface="Calibri Light"/>
              </a:rPr>
              <a:t> </a:t>
            </a:r>
            <a:r>
              <a:rPr sz="2000" b="0" dirty="0">
                <a:solidFill>
                  <a:srgbClr val="252525"/>
                </a:solidFill>
                <a:latin typeface="Calibri Light"/>
                <a:cs typeface="Calibri Light"/>
              </a:rPr>
              <a:t>else</a:t>
            </a:r>
            <a:r>
              <a:rPr sz="2000" b="0" spc="-30" dirty="0">
                <a:solidFill>
                  <a:srgbClr val="252525"/>
                </a:solidFill>
                <a:latin typeface="Calibri Light"/>
                <a:cs typeface="Calibri Light"/>
              </a:rPr>
              <a:t> </a:t>
            </a:r>
            <a:r>
              <a:rPr sz="2000" b="0" dirty="0">
                <a:solidFill>
                  <a:srgbClr val="252525"/>
                </a:solidFill>
                <a:latin typeface="Calibri Light"/>
                <a:cs typeface="Calibri Light"/>
              </a:rPr>
              <a:t>the</a:t>
            </a:r>
            <a:r>
              <a:rPr sz="2000" b="0" spc="-40" dirty="0">
                <a:solidFill>
                  <a:srgbClr val="252525"/>
                </a:solidFill>
                <a:latin typeface="Calibri Light"/>
                <a:cs typeface="Calibri Light"/>
              </a:rPr>
              <a:t> </a:t>
            </a:r>
            <a:r>
              <a:rPr sz="2000" b="0" dirty="0">
                <a:solidFill>
                  <a:srgbClr val="252525"/>
                </a:solidFill>
                <a:latin typeface="Calibri Light"/>
                <a:cs typeface="Calibri Light"/>
              </a:rPr>
              <a:t>courts</a:t>
            </a:r>
            <a:r>
              <a:rPr sz="2000" b="0" spc="-35" dirty="0">
                <a:solidFill>
                  <a:srgbClr val="252525"/>
                </a:solidFill>
                <a:latin typeface="Calibri Light"/>
                <a:cs typeface="Calibri Light"/>
              </a:rPr>
              <a:t> </a:t>
            </a:r>
            <a:r>
              <a:rPr sz="2000" b="0" spc="-25" dirty="0">
                <a:solidFill>
                  <a:srgbClr val="252525"/>
                </a:solidFill>
                <a:latin typeface="Calibri Light"/>
                <a:cs typeface="Calibri Light"/>
              </a:rPr>
              <a:t>may</a:t>
            </a:r>
            <a:endParaRPr sz="2000" dirty="0">
              <a:latin typeface="Calibri Light"/>
              <a:cs typeface="Calibri Light"/>
            </a:endParaRPr>
          </a:p>
          <a:p>
            <a:pPr marL="355600">
              <a:lnSpc>
                <a:spcPts val="2665"/>
              </a:lnSpc>
            </a:pPr>
            <a:r>
              <a:rPr sz="2000" b="0" dirty="0">
                <a:solidFill>
                  <a:srgbClr val="252525"/>
                </a:solidFill>
                <a:latin typeface="Calibri Light"/>
                <a:cs typeface="Calibri Light"/>
              </a:rPr>
              <a:t>have</a:t>
            </a:r>
            <a:r>
              <a:rPr sz="2000" b="0" spc="-90" dirty="0">
                <a:solidFill>
                  <a:srgbClr val="252525"/>
                </a:solidFill>
                <a:latin typeface="Calibri Light"/>
                <a:cs typeface="Calibri Light"/>
              </a:rPr>
              <a:t> </a:t>
            </a:r>
            <a:r>
              <a:rPr sz="2000" b="0" dirty="0">
                <a:solidFill>
                  <a:srgbClr val="252525"/>
                </a:solidFill>
                <a:latin typeface="Calibri Light"/>
                <a:cs typeface="Calibri Light"/>
              </a:rPr>
              <a:t>ordered:</a:t>
            </a:r>
            <a:r>
              <a:rPr sz="2000" b="0" spc="-70" dirty="0">
                <a:solidFill>
                  <a:srgbClr val="252525"/>
                </a:solidFill>
                <a:latin typeface="Calibri Light"/>
                <a:cs typeface="Calibri Light"/>
              </a:rPr>
              <a:t> </a:t>
            </a:r>
            <a:r>
              <a:rPr sz="2000" b="0" dirty="0">
                <a:solidFill>
                  <a:srgbClr val="252525"/>
                </a:solidFill>
                <a:latin typeface="Calibri Light"/>
                <a:cs typeface="Calibri Light"/>
              </a:rPr>
              <a:t>Probation,</a:t>
            </a:r>
            <a:r>
              <a:rPr sz="2000" b="0" spc="-75" dirty="0">
                <a:solidFill>
                  <a:srgbClr val="252525"/>
                </a:solidFill>
                <a:latin typeface="Calibri Light"/>
                <a:cs typeface="Calibri Light"/>
              </a:rPr>
              <a:t> </a:t>
            </a:r>
            <a:r>
              <a:rPr sz="2000" b="0" dirty="0">
                <a:solidFill>
                  <a:srgbClr val="252525"/>
                </a:solidFill>
                <a:latin typeface="Calibri Light"/>
                <a:cs typeface="Calibri Light"/>
              </a:rPr>
              <a:t>Parole,</a:t>
            </a:r>
            <a:r>
              <a:rPr sz="2000" b="0" spc="-80" dirty="0">
                <a:solidFill>
                  <a:srgbClr val="252525"/>
                </a:solidFill>
                <a:latin typeface="Calibri Light"/>
                <a:cs typeface="Calibri Light"/>
              </a:rPr>
              <a:t> </a:t>
            </a:r>
            <a:r>
              <a:rPr sz="2000" b="0" dirty="0">
                <a:solidFill>
                  <a:srgbClr val="252525"/>
                </a:solidFill>
                <a:latin typeface="Calibri Light"/>
                <a:cs typeface="Calibri Light"/>
              </a:rPr>
              <a:t>Court</a:t>
            </a:r>
            <a:r>
              <a:rPr sz="2000" b="0" spc="-70" dirty="0">
                <a:solidFill>
                  <a:srgbClr val="252525"/>
                </a:solidFill>
                <a:latin typeface="Calibri Light"/>
                <a:cs typeface="Calibri Light"/>
              </a:rPr>
              <a:t> </a:t>
            </a:r>
            <a:r>
              <a:rPr sz="2000" b="0" dirty="0">
                <a:solidFill>
                  <a:srgbClr val="252525"/>
                </a:solidFill>
                <a:latin typeface="Calibri Light"/>
                <a:cs typeface="Calibri Light"/>
              </a:rPr>
              <a:t>ordered</a:t>
            </a:r>
            <a:r>
              <a:rPr sz="2000" b="0" spc="-65" dirty="0">
                <a:solidFill>
                  <a:srgbClr val="252525"/>
                </a:solidFill>
                <a:latin typeface="Calibri Light"/>
                <a:cs typeface="Calibri Light"/>
              </a:rPr>
              <a:t> </a:t>
            </a:r>
            <a:r>
              <a:rPr sz="2000" b="0" dirty="0">
                <a:solidFill>
                  <a:srgbClr val="252525"/>
                </a:solidFill>
                <a:latin typeface="Calibri Light"/>
                <a:cs typeface="Calibri Light"/>
              </a:rPr>
              <a:t>classes,</a:t>
            </a:r>
            <a:r>
              <a:rPr sz="2000" b="0" spc="-60" dirty="0">
                <a:solidFill>
                  <a:srgbClr val="252525"/>
                </a:solidFill>
                <a:latin typeface="Calibri Light"/>
                <a:cs typeface="Calibri Light"/>
              </a:rPr>
              <a:t> </a:t>
            </a:r>
            <a:r>
              <a:rPr sz="2000" b="0" spc="-20" dirty="0">
                <a:solidFill>
                  <a:srgbClr val="252525"/>
                </a:solidFill>
                <a:latin typeface="Calibri Light"/>
                <a:cs typeface="Calibri Light"/>
              </a:rPr>
              <a:t>etc.</a:t>
            </a:r>
            <a:endParaRPr lang="en-US" sz="2000" b="0" spc="-20" dirty="0">
              <a:solidFill>
                <a:srgbClr val="252525"/>
              </a:solidFill>
              <a:latin typeface="Calibri Light"/>
              <a:cs typeface="Calibri Light"/>
            </a:endParaRPr>
          </a:p>
          <a:p>
            <a:pPr marL="355600">
              <a:lnSpc>
                <a:spcPts val="2665"/>
              </a:lnSpc>
            </a:pPr>
            <a:endParaRPr sz="2000" dirty="0">
              <a:latin typeface="Calibri Light"/>
              <a:cs typeface="Calibri Light"/>
            </a:endParaRPr>
          </a:p>
          <a:p>
            <a:pPr marL="12700" marR="5080" indent="389255">
              <a:lnSpc>
                <a:spcPct val="85000"/>
              </a:lnSpc>
              <a:spcBef>
                <a:spcPts val="1265"/>
              </a:spcBef>
              <a:buAutoNum type="arabicPeriod" startAt="8"/>
              <a:tabLst>
                <a:tab pos="401955" algn="l"/>
              </a:tabLst>
            </a:pPr>
            <a:r>
              <a:rPr sz="2400" b="1" dirty="0">
                <a:solidFill>
                  <a:srgbClr val="252525"/>
                </a:solidFill>
                <a:latin typeface="Calibri Light"/>
                <a:cs typeface="Calibri Light"/>
              </a:rPr>
              <a:t>The</a:t>
            </a:r>
            <a:r>
              <a:rPr sz="2400" b="1" spc="-125" dirty="0">
                <a:solidFill>
                  <a:srgbClr val="252525"/>
                </a:solidFill>
                <a:latin typeface="Calibri Light"/>
                <a:cs typeface="Calibri Light"/>
              </a:rPr>
              <a:t> </a:t>
            </a:r>
            <a:r>
              <a:rPr sz="2400" b="1" spc="-35" dirty="0">
                <a:solidFill>
                  <a:srgbClr val="252525"/>
                </a:solidFill>
                <a:latin typeface="Calibri Light"/>
                <a:cs typeface="Calibri Light"/>
              </a:rPr>
              <a:t>defendant</a:t>
            </a:r>
            <a:r>
              <a:rPr sz="2400" b="1" spc="-105" dirty="0">
                <a:solidFill>
                  <a:srgbClr val="252525"/>
                </a:solidFill>
                <a:latin typeface="Calibri Light"/>
                <a:cs typeface="Calibri Light"/>
              </a:rPr>
              <a:t> </a:t>
            </a:r>
            <a:r>
              <a:rPr sz="2400" b="1" dirty="0">
                <a:solidFill>
                  <a:srgbClr val="252525"/>
                </a:solidFill>
                <a:latin typeface="Calibri Light"/>
                <a:cs typeface="Calibri Light"/>
              </a:rPr>
              <a:t>will</a:t>
            </a:r>
            <a:r>
              <a:rPr sz="2400" b="1" spc="-85" dirty="0">
                <a:solidFill>
                  <a:srgbClr val="252525"/>
                </a:solidFill>
                <a:latin typeface="Calibri Light"/>
                <a:cs typeface="Calibri Light"/>
              </a:rPr>
              <a:t> </a:t>
            </a:r>
            <a:r>
              <a:rPr sz="2400" b="1" dirty="0">
                <a:solidFill>
                  <a:srgbClr val="252525"/>
                </a:solidFill>
                <a:latin typeface="Calibri Light"/>
                <a:cs typeface="Calibri Light"/>
              </a:rPr>
              <a:t>not</a:t>
            </a:r>
            <a:r>
              <a:rPr sz="2400" b="1" spc="-95" dirty="0">
                <a:solidFill>
                  <a:srgbClr val="252525"/>
                </a:solidFill>
                <a:latin typeface="Calibri Light"/>
                <a:cs typeface="Calibri Light"/>
              </a:rPr>
              <a:t> </a:t>
            </a:r>
            <a:r>
              <a:rPr sz="2400" b="1" dirty="0">
                <a:solidFill>
                  <a:srgbClr val="252525"/>
                </a:solidFill>
                <a:latin typeface="Calibri Light"/>
                <a:cs typeface="Calibri Light"/>
              </a:rPr>
              <a:t>use</a:t>
            </a:r>
            <a:r>
              <a:rPr sz="2400" b="1" spc="-110" dirty="0">
                <a:solidFill>
                  <a:srgbClr val="252525"/>
                </a:solidFill>
                <a:latin typeface="Calibri Light"/>
                <a:cs typeface="Calibri Light"/>
              </a:rPr>
              <a:t> </a:t>
            </a:r>
            <a:r>
              <a:rPr sz="2400" b="1" spc="-10" dirty="0">
                <a:solidFill>
                  <a:srgbClr val="252525"/>
                </a:solidFill>
                <a:latin typeface="Calibri Light"/>
                <a:cs typeface="Calibri Light"/>
              </a:rPr>
              <a:t>controlled </a:t>
            </a:r>
            <a:r>
              <a:rPr sz="2400" b="1" spc="-30" dirty="0">
                <a:solidFill>
                  <a:srgbClr val="252525"/>
                </a:solidFill>
                <a:latin typeface="Calibri Light"/>
                <a:cs typeface="Calibri Light"/>
              </a:rPr>
              <a:t>substances,</a:t>
            </a:r>
            <a:r>
              <a:rPr sz="2400" b="1" spc="-114" dirty="0">
                <a:solidFill>
                  <a:srgbClr val="252525"/>
                </a:solidFill>
                <a:latin typeface="Calibri Light"/>
                <a:cs typeface="Calibri Light"/>
              </a:rPr>
              <a:t> </a:t>
            </a:r>
            <a:r>
              <a:rPr sz="2400" b="1" spc="-30" dirty="0">
                <a:solidFill>
                  <a:srgbClr val="252525"/>
                </a:solidFill>
                <a:latin typeface="Calibri Light"/>
                <a:cs typeface="Calibri Light"/>
              </a:rPr>
              <a:t>dangerous</a:t>
            </a:r>
            <a:r>
              <a:rPr sz="2400" b="1" spc="-110" dirty="0">
                <a:solidFill>
                  <a:srgbClr val="252525"/>
                </a:solidFill>
                <a:latin typeface="Calibri Light"/>
                <a:cs typeface="Calibri Light"/>
              </a:rPr>
              <a:t> </a:t>
            </a:r>
            <a:r>
              <a:rPr sz="2400" b="1" dirty="0">
                <a:solidFill>
                  <a:srgbClr val="252525"/>
                </a:solidFill>
                <a:latin typeface="Calibri Light"/>
                <a:cs typeface="Calibri Light"/>
              </a:rPr>
              <a:t>or</a:t>
            </a:r>
            <a:r>
              <a:rPr sz="2400" b="1" spc="-95" dirty="0">
                <a:solidFill>
                  <a:srgbClr val="252525"/>
                </a:solidFill>
                <a:latin typeface="Calibri Light"/>
                <a:cs typeface="Calibri Light"/>
              </a:rPr>
              <a:t> </a:t>
            </a:r>
            <a:r>
              <a:rPr sz="2400" b="1" spc="-20" dirty="0">
                <a:solidFill>
                  <a:srgbClr val="252525"/>
                </a:solidFill>
                <a:latin typeface="Calibri Light"/>
                <a:cs typeface="Calibri Light"/>
              </a:rPr>
              <a:t>abusable</a:t>
            </a:r>
            <a:r>
              <a:rPr sz="2400" b="1" spc="-130" dirty="0">
                <a:solidFill>
                  <a:srgbClr val="252525"/>
                </a:solidFill>
                <a:latin typeface="Calibri Light"/>
                <a:cs typeface="Calibri Light"/>
              </a:rPr>
              <a:t> </a:t>
            </a:r>
            <a:r>
              <a:rPr sz="2400" b="1" dirty="0">
                <a:solidFill>
                  <a:srgbClr val="252525"/>
                </a:solidFill>
                <a:latin typeface="Calibri Light"/>
                <a:cs typeface="Calibri Light"/>
              </a:rPr>
              <a:t>drugs</a:t>
            </a:r>
            <a:r>
              <a:rPr sz="2400" b="1" spc="-110" dirty="0">
                <a:solidFill>
                  <a:srgbClr val="252525"/>
                </a:solidFill>
                <a:latin typeface="Calibri Light"/>
                <a:cs typeface="Calibri Light"/>
              </a:rPr>
              <a:t> </a:t>
            </a:r>
            <a:r>
              <a:rPr sz="2400" b="1" spc="-10" dirty="0">
                <a:solidFill>
                  <a:srgbClr val="252525"/>
                </a:solidFill>
                <a:latin typeface="Calibri Light"/>
                <a:cs typeface="Calibri Light"/>
              </a:rPr>
              <a:t>without</a:t>
            </a:r>
            <a:r>
              <a:rPr sz="2400" b="1" spc="-105" dirty="0">
                <a:solidFill>
                  <a:srgbClr val="252525"/>
                </a:solidFill>
                <a:latin typeface="Calibri Light"/>
                <a:cs typeface="Calibri Light"/>
              </a:rPr>
              <a:t> </a:t>
            </a:r>
            <a:r>
              <a:rPr sz="2400" b="1" spc="-50" dirty="0">
                <a:solidFill>
                  <a:srgbClr val="252525"/>
                </a:solidFill>
                <a:latin typeface="Calibri Light"/>
                <a:cs typeface="Calibri Light"/>
              </a:rPr>
              <a:t>a </a:t>
            </a:r>
            <a:r>
              <a:rPr sz="2400" b="1" spc="-10" dirty="0">
                <a:solidFill>
                  <a:srgbClr val="252525"/>
                </a:solidFill>
                <a:latin typeface="Calibri Light"/>
                <a:cs typeface="Calibri Light"/>
              </a:rPr>
              <a:t>prescription.</a:t>
            </a:r>
            <a:endParaRPr sz="2400" b="1" dirty="0">
              <a:latin typeface="Calibri Light"/>
              <a:cs typeface="Calibri Light"/>
            </a:endParaRPr>
          </a:p>
          <a:p>
            <a:pPr marL="355600" marR="23495" lvl="1" indent="-342900">
              <a:lnSpc>
                <a:spcPct val="85000"/>
              </a:lnSpc>
              <a:spcBef>
                <a:spcPts val="1340"/>
              </a:spcBef>
              <a:buFont typeface="Wingdings"/>
              <a:buChar char=""/>
              <a:tabLst>
                <a:tab pos="355600" algn="l"/>
                <a:tab pos="1964055" algn="l"/>
                <a:tab pos="7379970" algn="l"/>
              </a:tabLst>
            </a:pPr>
            <a:r>
              <a:rPr sz="2000" b="0" dirty="0">
                <a:solidFill>
                  <a:srgbClr val="252525"/>
                </a:solidFill>
                <a:latin typeface="Calibri Light"/>
                <a:cs typeface="Calibri Light"/>
              </a:rPr>
              <a:t>This</a:t>
            </a:r>
            <a:r>
              <a:rPr sz="2000" b="0" spc="-35" dirty="0">
                <a:solidFill>
                  <a:srgbClr val="252525"/>
                </a:solidFill>
                <a:latin typeface="Calibri Light"/>
                <a:cs typeface="Calibri Light"/>
              </a:rPr>
              <a:t> </a:t>
            </a:r>
            <a:r>
              <a:rPr sz="2000" b="0" dirty="0">
                <a:solidFill>
                  <a:srgbClr val="252525"/>
                </a:solidFill>
                <a:latin typeface="Calibri Light"/>
                <a:cs typeface="Calibri Light"/>
              </a:rPr>
              <a:t>includes</a:t>
            </a:r>
            <a:r>
              <a:rPr sz="2000" b="0" spc="-20" dirty="0">
                <a:solidFill>
                  <a:srgbClr val="252525"/>
                </a:solidFill>
                <a:latin typeface="Calibri Light"/>
                <a:cs typeface="Calibri Light"/>
              </a:rPr>
              <a:t> </a:t>
            </a:r>
            <a:r>
              <a:rPr sz="2000" b="0" dirty="0">
                <a:solidFill>
                  <a:srgbClr val="252525"/>
                </a:solidFill>
                <a:latin typeface="Calibri Light"/>
                <a:cs typeface="Calibri Light"/>
              </a:rPr>
              <a:t>alcohol</a:t>
            </a:r>
            <a:r>
              <a:rPr sz="2000" b="0" spc="-35" dirty="0">
                <a:solidFill>
                  <a:srgbClr val="252525"/>
                </a:solidFill>
                <a:latin typeface="Calibri Light"/>
                <a:cs typeface="Calibri Light"/>
              </a:rPr>
              <a:t> </a:t>
            </a:r>
            <a:r>
              <a:rPr sz="2000" b="0" dirty="0">
                <a:solidFill>
                  <a:srgbClr val="252525"/>
                </a:solidFill>
                <a:latin typeface="Calibri Light"/>
                <a:cs typeface="Calibri Light"/>
              </a:rPr>
              <a:t>and</a:t>
            </a:r>
            <a:r>
              <a:rPr sz="2000" b="0" spc="-30" dirty="0">
                <a:solidFill>
                  <a:srgbClr val="252525"/>
                </a:solidFill>
                <a:latin typeface="Calibri Light"/>
                <a:cs typeface="Calibri Light"/>
              </a:rPr>
              <a:t> </a:t>
            </a:r>
            <a:r>
              <a:rPr sz="2000" b="0" dirty="0">
                <a:solidFill>
                  <a:srgbClr val="252525"/>
                </a:solidFill>
                <a:latin typeface="Calibri Light"/>
                <a:cs typeface="Calibri Light"/>
              </a:rPr>
              <a:t>marijuana.</a:t>
            </a:r>
            <a:r>
              <a:rPr sz="2000" b="0" spc="-45" dirty="0">
                <a:solidFill>
                  <a:srgbClr val="252525"/>
                </a:solidFill>
                <a:latin typeface="Calibri Light"/>
                <a:cs typeface="Calibri Light"/>
              </a:rPr>
              <a:t> </a:t>
            </a:r>
            <a:r>
              <a:rPr sz="2000" b="0" dirty="0">
                <a:solidFill>
                  <a:srgbClr val="252525"/>
                </a:solidFill>
                <a:latin typeface="Calibri Light"/>
                <a:cs typeface="Calibri Light"/>
              </a:rPr>
              <a:t>If</a:t>
            </a:r>
            <a:r>
              <a:rPr sz="2000" b="0" spc="-30" dirty="0">
                <a:solidFill>
                  <a:srgbClr val="252525"/>
                </a:solidFill>
                <a:latin typeface="Calibri Light"/>
                <a:cs typeface="Calibri Light"/>
              </a:rPr>
              <a:t> </a:t>
            </a:r>
            <a:r>
              <a:rPr sz="2000" b="0" dirty="0">
                <a:solidFill>
                  <a:srgbClr val="252525"/>
                </a:solidFill>
                <a:latin typeface="Calibri Light"/>
                <a:cs typeface="Calibri Light"/>
              </a:rPr>
              <a:t>your</a:t>
            </a:r>
            <a:r>
              <a:rPr sz="2000" b="0" spc="-20" dirty="0">
                <a:solidFill>
                  <a:srgbClr val="252525"/>
                </a:solidFill>
                <a:latin typeface="Calibri Light"/>
                <a:cs typeface="Calibri Light"/>
              </a:rPr>
              <a:t> </a:t>
            </a:r>
            <a:r>
              <a:rPr sz="2000" b="0" dirty="0">
                <a:solidFill>
                  <a:srgbClr val="252525"/>
                </a:solidFill>
                <a:latin typeface="Calibri Light"/>
                <a:cs typeface="Calibri Light"/>
              </a:rPr>
              <a:t>first</a:t>
            </a:r>
            <a:r>
              <a:rPr sz="2000" b="0" spc="-50" dirty="0">
                <a:solidFill>
                  <a:srgbClr val="252525"/>
                </a:solidFill>
                <a:latin typeface="Calibri Light"/>
                <a:cs typeface="Calibri Light"/>
              </a:rPr>
              <a:t> </a:t>
            </a:r>
            <a:r>
              <a:rPr sz="2000" b="0" dirty="0">
                <a:solidFill>
                  <a:srgbClr val="252525"/>
                </a:solidFill>
                <a:latin typeface="Calibri Light"/>
                <a:cs typeface="Calibri Light"/>
              </a:rPr>
              <a:t>UA</a:t>
            </a:r>
            <a:r>
              <a:rPr sz="2000" b="0" spc="-35" dirty="0">
                <a:solidFill>
                  <a:srgbClr val="252525"/>
                </a:solidFill>
                <a:latin typeface="Calibri Light"/>
                <a:cs typeface="Calibri Light"/>
              </a:rPr>
              <a:t> </a:t>
            </a:r>
            <a:r>
              <a:rPr sz="2000" b="0" dirty="0">
                <a:solidFill>
                  <a:srgbClr val="252525"/>
                </a:solidFill>
                <a:latin typeface="Calibri Light"/>
                <a:cs typeface="Calibri Light"/>
              </a:rPr>
              <a:t>is</a:t>
            </a:r>
            <a:r>
              <a:rPr sz="2000" b="0" spc="-30" dirty="0">
                <a:solidFill>
                  <a:srgbClr val="252525"/>
                </a:solidFill>
                <a:latin typeface="Calibri Light"/>
                <a:cs typeface="Calibri Light"/>
              </a:rPr>
              <a:t> </a:t>
            </a:r>
            <a:r>
              <a:rPr sz="2000" b="0" spc="-10" dirty="0">
                <a:solidFill>
                  <a:srgbClr val="252525"/>
                </a:solidFill>
                <a:latin typeface="Calibri Light"/>
                <a:cs typeface="Calibri Light"/>
              </a:rPr>
              <a:t>positive </a:t>
            </a:r>
            <a:r>
              <a:rPr sz="2000" b="0" dirty="0">
                <a:solidFill>
                  <a:srgbClr val="252525"/>
                </a:solidFill>
                <a:latin typeface="Calibri Light"/>
                <a:cs typeface="Calibri Light"/>
              </a:rPr>
              <a:t>for</a:t>
            </a:r>
            <a:r>
              <a:rPr sz="2000" b="0" spc="-45" dirty="0">
                <a:solidFill>
                  <a:srgbClr val="252525"/>
                </a:solidFill>
                <a:latin typeface="Calibri Light"/>
                <a:cs typeface="Calibri Light"/>
              </a:rPr>
              <a:t> </a:t>
            </a:r>
            <a:r>
              <a:rPr sz="2000" b="0" dirty="0">
                <a:solidFill>
                  <a:srgbClr val="252525"/>
                </a:solidFill>
                <a:latin typeface="Calibri Light"/>
                <a:cs typeface="Calibri Light"/>
              </a:rPr>
              <a:t>marijuana,</a:t>
            </a:r>
            <a:r>
              <a:rPr sz="2000" b="0" spc="-40" dirty="0">
                <a:solidFill>
                  <a:srgbClr val="252525"/>
                </a:solidFill>
                <a:latin typeface="Calibri Light"/>
                <a:cs typeface="Calibri Light"/>
              </a:rPr>
              <a:t> </a:t>
            </a:r>
            <a:r>
              <a:rPr sz="2000" b="0" dirty="0">
                <a:solidFill>
                  <a:srgbClr val="252525"/>
                </a:solidFill>
                <a:latin typeface="Calibri Light"/>
                <a:cs typeface="Calibri Light"/>
              </a:rPr>
              <a:t>the</a:t>
            </a:r>
            <a:r>
              <a:rPr sz="2000" b="0" spc="-25" dirty="0">
                <a:solidFill>
                  <a:srgbClr val="252525"/>
                </a:solidFill>
                <a:latin typeface="Calibri Light"/>
                <a:cs typeface="Calibri Light"/>
              </a:rPr>
              <a:t> </a:t>
            </a:r>
            <a:r>
              <a:rPr sz="2000" b="0" dirty="0">
                <a:solidFill>
                  <a:srgbClr val="252525"/>
                </a:solidFill>
                <a:latin typeface="Calibri Light"/>
                <a:cs typeface="Calibri Light"/>
              </a:rPr>
              <a:t>levels</a:t>
            </a:r>
            <a:r>
              <a:rPr sz="2000" b="0" spc="-40" dirty="0">
                <a:solidFill>
                  <a:srgbClr val="252525"/>
                </a:solidFill>
                <a:latin typeface="Calibri Light"/>
                <a:cs typeface="Calibri Light"/>
              </a:rPr>
              <a:t> </a:t>
            </a:r>
            <a:r>
              <a:rPr sz="2000" b="0" dirty="0">
                <a:solidFill>
                  <a:srgbClr val="252525"/>
                </a:solidFill>
                <a:latin typeface="Calibri Light"/>
                <a:cs typeface="Calibri Light"/>
              </a:rPr>
              <a:t>need</a:t>
            </a:r>
            <a:r>
              <a:rPr sz="2000" b="0" spc="-25" dirty="0">
                <a:solidFill>
                  <a:srgbClr val="252525"/>
                </a:solidFill>
                <a:latin typeface="Calibri Light"/>
                <a:cs typeface="Calibri Light"/>
              </a:rPr>
              <a:t> </a:t>
            </a:r>
            <a:r>
              <a:rPr sz="2000" b="0" dirty="0">
                <a:solidFill>
                  <a:srgbClr val="252525"/>
                </a:solidFill>
                <a:latin typeface="Calibri Light"/>
                <a:cs typeface="Calibri Light"/>
              </a:rPr>
              <a:t>to</a:t>
            </a:r>
            <a:r>
              <a:rPr sz="2000" b="0" spc="-40" dirty="0">
                <a:solidFill>
                  <a:srgbClr val="252525"/>
                </a:solidFill>
                <a:latin typeface="Calibri Light"/>
                <a:cs typeface="Calibri Light"/>
              </a:rPr>
              <a:t> </a:t>
            </a:r>
            <a:r>
              <a:rPr sz="2000" b="0" dirty="0">
                <a:solidFill>
                  <a:srgbClr val="252525"/>
                </a:solidFill>
                <a:latin typeface="Calibri Light"/>
                <a:cs typeface="Calibri Light"/>
              </a:rPr>
              <a:t>decrease</a:t>
            </a:r>
            <a:r>
              <a:rPr sz="2000" b="0" spc="-25" dirty="0">
                <a:solidFill>
                  <a:srgbClr val="252525"/>
                </a:solidFill>
                <a:latin typeface="Calibri Light"/>
                <a:cs typeface="Calibri Light"/>
              </a:rPr>
              <a:t> </a:t>
            </a:r>
            <a:r>
              <a:rPr sz="2000" b="0" dirty="0">
                <a:solidFill>
                  <a:srgbClr val="252525"/>
                </a:solidFill>
                <a:latin typeface="Calibri Light"/>
                <a:cs typeface="Calibri Light"/>
              </a:rPr>
              <a:t>with</a:t>
            </a:r>
            <a:r>
              <a:rPr sz="2000" b="0" spc="-40" dirty="0">
                <a:solidFill>
                  <a:srgbClr val="252525"/>
                </a:solidFill>
                <a:latin typeface="Calibri Light"/>
                <a:cs typeface="Calibri Light"/>
              </a:rPr>
              <a:t> </a:t>
            </a:r>
            <a:r>
              <a:rPr sz="2000" b="0" dirty="0">
                <a:solidFill>
                  <a:srgbClr val="252525"/>
                </a:solidFill>
                <a:latin typeface="Calibri Light"/>
                <a:cs typeface="Calibri Light"/>
              </a:rPr>
              <a:t>each</a:t>
            </a:r>
            <a:r>
              <a:rPr sz="2000" b="0" spc="-20" dirty="0">
                <a:solidFill>
                  <a:srgbClr val="252525"/>
                </a:solidFill>
                <a:latin typeface="Calibri Light"/>
                <a:cs typeface="Calibri Light"/>
              </a:rPr>
              <a:t> </a:t>
            </a:r>
            <a:r>
              <a:rPr sz="2000" b="0" spc="-25" dirty="0">
                <a:solidFill>
                  <a:srgbClr val="252525"/>
                </a:solidFill>
                <a:latin typeface="Calibri Light"/>
                <a:cs typeface="Calibri Light"/>
              </a:rPr>
              <a:t>UA.</a:t>
            </a:r>
            <a:r>
              <a:rPr lang="en-US" sz="2000" b="0" spc="-25" dirty="0">
                <a:solidFill>
                  <a:srgbClr val="252525"/>
                </a:solidFill>
                <a:latin typeface="Calibri Light"/>
                <a:cs typeface="Calibri Light"/>
              </a:rPr>
              <a:t> </a:t>
            </a:r>
            <a:r>
              <a:rPr sz="2000" b="0" dirty="0">
                <a:solidFill>
                  <a:srgbClr val="252525"/>
                </a:solidFill>
                <a:latin typeface="Calibri Light"/>
                <a:cs typeface="Calibri Light"/>
              </a:rPr>
              <a:t>If </a:t>
            </a:r>
            <a:r>
              <a:rPr sz="2000" b="0" spc="-25" dirty="0">
                <a:solidFill>
                  <a:srgbClr val="252525"/>
                </a:solidFill>
                <a:latin typeface="Calibri Light"/>
                <a:cs typeface="Calibri Light"/>
              </a:rPr>
              <a:t>you </a:t>
            </a:r>
            <a:r>
              <a:rPr sz="2000" b="0" dirty="0">
                <a:solidFill>
                  <a:srgbClr val="252525"/>
                </a:solidFill>
                <a:latin typeface="Calibri Light"/>
                <a:cs typeface="Calibri Light"/>
              </a:rPr>
              <a:t>are</a:t>
            </a:r>
            <a:r>
              <a:rPr sz="2000" b="0" spc="-50" dirty="0">
                <a:solidFill>
                  <a:srgbClr val="252525"/>
                </a:solidFill>
                <a:latin typeface="Calibri Light"/>
                <a:cs typeface="Calibri Light"/>
              </a:rPr>
              <a:t> </a:t>
            </a:r>
            <a:r>
              <a:rPr sz="2000" b="0" dirty="0">
                <a:solidFill>
                  <a:srgbClr val="252525"/>
                </a:solidFill>
                <a:latin typeface="Calibri Light"/>
                <a:cs typeface="Calibri Light"/>
              </a:rPr>
              <a:t>on</a:t>
            </a:r>
            <a:r>
              <a:rPr sz="2000" b="0" spc="-35" dirty="0">
                <a:solidFill>
                  <a:srgbClr val="252525"/>
                </a:solidFill>
                <a:latin typeface="Calibri Light"/>
                <a:cs typeface="Calibri Light"/>
              </a:rPr>
              <a:t> </a:t>
            </a:r>
            <a:r>
              <a:rPr sz="2000" b="0" dirty="0">
                <a:solidFill>
                  <a:srgbClr val="252525"/>
                </a:solidFill>
                <a:latin typeface="Calibri Light"/>
                <a:cs typeface="Calibri Light"/>
              </a:rPr>
              <a:t>prescription</a:t>
            </a:r>
            <a:r>
              <a:rPr sz="2000" b="0" spc="-35" dirty="0">
                <a:solidFill>
                  <a:srgbClr val="252525"/>
                </a:solidFill>
                <a:latin typeface="Calibri Light"/>
                <a:cs typeface="Calibri Light"/>
              </a:rPr>
              <a:t> </a:t>
            </a:r>
            <a:r>
              <a:rPr sz="2000" b="0" dirty="0">
                <a:solidFill>
                  <a:srgbClr val="252525"/>
                </a:solidFill>
                <a:latin typeface="Calibri Light"/>
                <a:cs typeface="Calibri Light"/>
              </a:rPr>
              <a:t>medication</a:t>
            </a:r>
            <a:r>
              <a:rPr sz="2000" b="0" spc="-35" dirty="0">
                <a:solidFill>
                  <a:srgbClr val="252525"/>
                </a:solidFill>
                <a:latin typeface="Calibri Light"/>
                <a:cs typeface="Calibri Light"/>
              </a:rPr>
              <a:t> </a:t>
            </a:r>
            <a:r>
              <a:rPr sz="2000" b="0" dirty="0">
                <a:solidFill>
                  <a:srgbClr val="252525"/>
                </a:solidFill>
                <a:latin typeface="Calibri Light"/>
                <a:cs typeface="Calibri Light"/>
              </a:rPr>
              <a:t>that</a:t>
            </a:r>
            <a:r>
              <a:rPr sz="2000" b="0" spc="-50" dirty="0">
                <a:solidFill>
                  <a:srgbClr val="252525"/>
                </a:solidFill>
                <a:latin typeface="Calibri Light"/>
                <a:cs typeface="Calibri Light"/>
              </a:rPr>
              <a:t> </a:t>
            </a:r>
            <a:r>
              <a:rPr sz="2000" b="0" dirty="0">
                <a:solidFill>
                  <a:srgbClr val="252525"/>
                </a:solidFill>
                <a:latin typeface="Calibri Light"/>
                <a:cs typeface="Calibri Light"/>
              </a:rPr>
              <a:t>may</a:t>
            </a:r>
            <a:r>
              <a:rPr sz="2000" b="0" spc="-35" dirty="0">
                <a:solidFill>
                  <a:srgbClr val="252525"/>
                </a:solidFill>
                <a:latin typeface="Calibri Light"/>
                <a:cs typeface="Calibri Light"/>
              </a:rPr>
              <a:t> </a:t>
            </a:r>
            <a:r>
              <a:rPr sz="2000" b="0" dirty="0">
                <a:solidFill>
                  <a:srgbClr val="252525"/>
                </a:solidFill>
                <a:latin typeface="Calibri Light"/>
                <a:cs typeface="Calibri Light"/>
              </a:rPr>
              <a:t>show</a:t>
            </a:r>
            <a:r>
              <a:rPr sz="2000" b="0" spc="-50" dirty="0">
                <a:solidFill>
                  <a:srgbClr val="252525"/>
                </a:solidFill>
                <a:latin typeface="Calibri Light"/>
                <a:cs typeface="Calibri Light"/>
              </a:rPr>
              <a:t> </a:t>
            </a:r>
            <a:r>
              <a:rPr sz="2000" b="0" dirty="0">
                <a:solidFill>
                  <a:srgbClr val="252525"/>
                </a:solidFill>
                <a:latin typeface="Calibri Light"/>
                <a:cs typeface="Calibri Light"/>
              </a:rPr>
              <a:t>up</a:t>
            </a:r>
            <a:r>
              <a:rPr sz="2000" b="0" spc="-30" dirty="0">
                <a:solidFill>
                  <a:srgbClr val="252525"/>
                </a:solidFill>
                <a:latin typeface="Calibri Light"/>
                <a:cs typeface="Calibri Light"/>
              </a:rPr>
              <a:t> </a:t>
            </a:r>
            <a:r>
              <a:rPr sz="2000" b="0" dirty="0">
                <a:solidFill>
                  <a:srgbClr val="252525"/>
                </a:solidFill>
                <a:latin typeface="Calibri Light"/>
                <a:cs typeface="Calibri Light"/>
              </a:rPr>
              <a:t>in</a:t>
            </a:r>
            <a:r>
              <a:rPr sz="2000" b="0" spc="-55" dirty="0">
                <a:solidFill>
                  <a:srgbClr val="252525"/>
                </a:solidFill>
                <a:latin typeface="Calibri Light"/>
                <a:cs typeface="Calibri Light"/>
              </a:rPr>
              <a:t> </a:t>
            </a:r>
            <a:r>
              <a:rPr sz="2000" b="0" dirty="0">
                <a:solidFill>
                  <a:srgbClr val="252525"/>
                </a:solidFill>
                <a:latin typeface="Calibri Light"/>
                <a:cs typeface="Calibri Light"/>
              </a:rPr>
              <a:t>your</a:t>
            </a:r>
            <a:r>
              <a:rPr sz="2000" b="0" spc="-35" dirty="0">
                <a:solidFill>
                  <a:srgbClr val="252525"/>
                </a:solidFill>
                <a:latin typeface="Calibri Light"/>
                <a:cs typeface="Calibri Light"/>
              </a:rPr>
              <a:t> </a:t>
            </a:r>
            <a:r>
              <a:rPr sz="2000" b="0" dirty="0">
                <a:solidFill>
                  <a:srgbClr val="252525"/>
                </a:solidFill>
                <a:latin typeface="Calibri Light"/>
                <a:cs typeface="Calibri Light"/>
              </a:rPr>
              <a:t>UA</a:t>
            </a:r>
            <a:r>
              <a:rPr sz="2000" b="0" spc="-35" dirty="0">
                <a:solidFill>
                  <a:srgbClr val="252525"/>
                </a:solidFill>
                <a:latin typeface="Calibri Light"/>
                <a:cs typeface="Calibri Light"/>
              </a:rPr>
              <a:t> </a:t>
            </a:r>
            <a:r>
              <a:rPr sz="2000" b="0" spc="-25" dirty="0">
                <a:solidFill>
                  <a:srgbClr val="252525"/>
                </a:solidFill>
                <a:latin typeface="Calibri Light"/>
                <a:cs typeface="Calibri Light"/>
              </a:rPr>
              <a:t>or </a:t>
            </a:r>
            <a:r>
              <a:rPr sz="2000" b="0" dirty="0">
                <a:solidFill>
                  <a:srgbClr val="252525"/>
                </a:solidFill>
                <a:latin typeface="Calibri Light"/>
                <a:cs typeface="Calibri Light"/>
              </a:rPr>
              <a:t>have</a:t>
            </a:r>
            <a:r>
              <a:rPr sz="2000" b="0" spc="-40" dirty="0">
                <a:solidFill>
                  <a:srgbClr val="252525"/>
                </a:solidFill>
                <a:latin typeface="Calibri Light"/>
                <a:cs typeface="Calibri Light"/>
              </a:rPr>
              <a:t> </a:t>
            </a:r>
            <a:r>
              <a:rPr sz="2000" b="0" dirty="0">
                <a:solidFill>
                  <a:srgbClr val="252525"/>
                </a:solidFill>
                <a:latin typeface="Calibri Light"/>
                <a:cs typeface="Calibri Light"/>
              </a:rPr>
              <a:t>a</a:t>
            </a:r>
            <a:r>
              <a:rPr sz="2000" b="0" spc="-45" dirty="0">
                <a:solidFill>
                  <a:srgbClr val="252525"/>
                </a:solidFill>
                <a:latin typeface="Calibri Light"/>
                <a:cs typeface="Calibri Light"/>
              </a:rPr>
              <a:t> </a:t>
            </a:r>
            <a:r>
              <a:rPr lang="en-US" sz="2000" b="0" spc="-45" dirty="0">
                <a:solidFill>
                  <a:srgbClr val="252525"/>
                </a:solidFill>
                <a:latin typeface="Calibri Light"/>
                <a:cs typeface="Calibri Light"/>
              </a:rPr>
              <a:t> valid </a:t>
            </a:r>
            <a:r>
              <a:rPr lang="en-US" sz="2000" spc="-45" dirty="0">
                <a:solidFill>
                  <a:srgbClr val="252525"/>
                </a:solidFill>
                <a:latin typeface="Calibri Light"/>
                <a:cs typeface="Calibri Light"/>
              </a:rPr>
              <a:t>M</a:t>
            </a:r>
            <a:r>
              <a:rPr sz="2000" b="0" dirty="0">
                <a:solidFill>
                  <a:srgbClr val="252525"/>
                </a:solidFill>
                <a:latin typeface="Calibri Light"/>
                <a:cs typeface="Calibri Light"/>
              </a:rPr>
              <a:t>edical</a:t>
            </a:r>
            <a:r>
              <a:rPr sz="2000" b="0" spc="-20" dirty="0">
                <a:solidFill>
                  <a:srgbClr val="252525"/>
                </a:solidFill>
                <a:latin typeface="Calibri Light"/>
                <a:cs typeface="Calibri Light"/>
              </a:rPr>
              <a:t> </a:t>
            </a:r>
            <a:r>
              <a:rPr lang="en-US" sz="2000" spc="-20" dirty="0">
                <a:solidFill>
                  <a:srgbClr val="252525"/>
                </a:solidFill>
                <a:latin typeface="Calibri Light"/>
                <a:cs typeface="Calibri Light"/>
              </a:rPr>
              <a:t>M</a:t>
            </a:r>
            <a:r>
              <a:rPr sz="2000" b="0" dirty="0">
                <a:solidFill>
                  <a:srgbClr val="252525"/>
                </a:solidFill>
                <a:latin typeface="Calibri Light"/>
                <a:cs typeface="Calibri Light"/>
              </a:rPr>
              <a:t>arijuana</a:t>
            </a:r>
            <a:r>
              <a:rPr sz="2000" b="0" spc="-45" dirty="0">
                <a:solidFill>
                  <a:srgbClr val="252525"/>
                </a:solidFill>
                <a:latin typeface="Calibri Light"/>
                <a:cs typeface="Calibri Light"/>
              </a:rPr>
              <a:t> </a:t>
            </a:r>
            <a:r>
              <a:rPr lang="en-US" sz="2000" spc="-45" dirty="0">
                <a:solidFill>
                  <a:srgbClr val="252525"/>
                </a:solidFill>
                <a:latin typeface="Calibri Light"/>
                <a:cs typeface="Calibri Light"/>
              </a:rPr>
              <a:t>C</a:t>
            </a:r>
            <a:r>
              <a:rPr sz="2000" b="0" dirty="0">
                <a:solidFill>
                  <a:srgbClr val="252525"/>
                </a:solidFill>
                <a:latin typeface="Calibri Light"/>
                <a:cs typeface="Calibri Light"/>
              </a:rPr>
              <a:t>ard,</a:t>
            </a:r>
            <a:r>
              <a:rPr sz="2000" b="0" spc="-25" dirty="0">
                <a:solidFill>
                  <a:srgbClr val="252525"/>
                </a:solidFill>
                <a:latin typeface="Calibri Light"/>
                <a:cs typeface="Calibri Light"/>
              </a:rPr>
              <a:t> </a:t>
            </a:r>
            <a:r>
              <a:rPr lang="en-US" sz="2000" b="0" spc="-25" dirty="0">
                <a:solidFill>
                  <a:srgbClr val="252525"/>
                </a:solidFill>
                <a:latin typeface="Calibri Light"/>
                <a:cs typeface="Calibri Light"/>
              </a:rPr>
              <a:t>we</a:t>
            </a:r>
            <a:r>
              <a:rPr lang="en-US" sz="2000" spc="-25" dirty="0">
                <a:solidFill>
                  <a:srgbClr val="252525"/>
                </a:solidFill>
                <a:latin typeface="Calibri Light"/>
                <a:cs typeface="Calibri Light"/>
              </a:rPr>
              <a:t> </a:t>
            </a:r>
            <a:r>
              <a:rPr sz="2000" b="0" dirty="0">
                <a:solidFill>
                  <a:srgbClr val="252525"/>
                </a:solidFill>
                <a:latin typeface="Calibri Light"/>
                <a:cs typeface="Calibri Light"/>
              </a:rPr>
              <a:t>will</a:t>
            </a:r>
            <a:r>
              <a:rPr sz="2000" b="0" spc="-60" dirty="0">
                <a:solidFill>
                  <a:srgbClr val="252525"/>
                </a:solidFill>
                <a:latin typeface="Calibri Light"/>
                <a:cs typeface="Calibri Light"/>
              </a:rPr>
              <a:t> </a:t>
            </a:r>
            <a:r>
              <a:rPr sz="2000" b="0" dirty="0">
                <a:solidFill>
                  <a:srgbClr val="252525"/>
                </a:solidFill>
                <a:latin typeface="Calibri Light"/>
                <a:cs typeface="Calibri Light"/>
              </a:rPr>
              <a:t>need</a:t>
            </a:r>
            <a:r>
              <a:rPr sz="2000" b="0" spc="-25" dirty="0">
                <a:solidFill>
                  <a:srgbClr val="252525"/>
                </a:solidFill>
                <a:latin typeface="Calibri Light"/>
                <a:cs typeface="Calibri Light"/>
              </a:rPr>
              <a:t> </a:t>
            </a:r>
            <a:r>
              <a:rPr lang="en-US" sz="2000" spc="-25" dirty="0">
                <a:solidFill>
                  <a:srgbClr val="252525"/>
                </a:solidFill>
                <a:latin typeface="Calibri Light"/>
                <a:cs typeface="Calibri Light"/>
              </a:rPr>
              <a:t>to provide a</a:t>
            </a:r>
            <a:r>
              <a:rPr sz="2000" b="0" spc="-20" dirty="0">
                <a:solidFill>
                  <a:srgbClr val="252525"/>
                </a:solidFill>
                <a:latin typeface="Calibri Light"/>
                <a:cs typeface="Calibri Light"/>
              </a:rPr>
              <a:t> </a:t>
            </a:r>
            <a:r>
              <a:rPr sz="2000" b="0" dirty="0">
                <a:solidFill>
                  <a:srgbClr val="252525"/>
                </a:solidFill>
                <a:latin typeface="Calibri Light"/>
                <a:cs typeface="Calibri Light"/>
              </a:rPr>
              <a:t>copy</a:t>
            </a:r>
            <a:r>
              <a:rPr sz="2000" b="0" spc="-25" dirty="0">
                <a:solidFill>
                  <a:srgbClr val="252525"/>
                </a:solidFill>
                <a:latin typeface="Calibri Light"/>
                <a:cs typeface="Calibri Light"/>
              </a:rPr>
              <a:t> </a:t>
            </a:r>
            <a:r>
              <a:rPr sz="2000" b="0" dirty="0">
                <a:solidFill>
                  <a:srgbClr val="252525"/>
                </a:solidFill>
                <a:latin typeface="Calibri Light"/>
                <a:cs typeface="Calibri Light"/>
              </a:rPr>
              <a:t>of</a:t>
            </a:r>
            <a:r>
              <a:rPr sz="2000" b="0" spc="-35" dirty="0">
                <a:solidFill>
                  <a:srgbClr val="252525"/>
                </a:solidFill>
                <a:latin typeface="Calibri Light"/>
                <a:cs typeface="Calibri Light"/>
              </a:rPr>
              <a:t> </a:t>
            </a:r>
            <a:r>
              <a:rPr sz="2000" b="0" dirty="0">
                <a:solidFill>
                  <a:srgbClr val="252525"/>
                </a:solidFill>
                <a:latin typeface="Calibri Light"/>
                <a:cs typeface="Calibri Light"/>
              </a:rPr>
              <a:t>the</a:t>
            </a:r>
            <a:r>
              <a:rPr lang="en-US" sz="2000" b="0" dirty="0">
                <a:solidFill>
                  <a:srgbClr val="252525"/>
                </a:solidFill>
                <a:latin typeface="Calibri Light"/>
                <a:cs typeface="Calibri Light"/>
              </a:rPr>
              <a:t> Medical </a:t>
            </a:r>
            <a:r>
              <a:rPr lang="en-US" sz="2000" dirty="0">
                <a:solidFill>
                  <a:srgbClr val="252525"/>
                </a:solidFill>
                <a:latin typeface="Calibri Light"/>
                <a:cs typeface="Calibri Light"/>
              </a:rPr>
              <a:t>C</a:t>
            </a:r>
            <a:r>
              <a:rPr lang="en-US" sz="2000" b="0" dirty="0">
                <a:solidFill>
                  <a:srgbClr val="252525"/>
                </a:solidFill>
                <a:latin typeface="Calibri Light"/>
                <a:cs typeface="Calibri Light"/>
              </a:rPr>
              <a:t>ard and</a:t>
            </a:r>
            <a:r>
              <a:rPr sz="2000" b="0" spc="-25" dirty="0">
                <a:solidFill>
                  <a:srgbClr val="252525"/>
                </a:solidFill>
                <a:latin typeface="Calibri Light"/>
                <a:cs typeface="Calibri Light"/>
              </a:rPr>
              <a:t> </a:t>
            </a:r>
            <a:r>
              <a:rPr lang="en-US" sz="2000" b="0" spc="-25" dirty="0">
                <a:solidFill>
                  <a:srgbClr val="252525"/>
                </a:solidFill>
                <a:latin typeface="Calibri Light"/>
                <a:cs typeface="Calibri Light"/>
              </a:rPr>
              <a:t>pictures of the </a:t>
            </a:r>
            <a:r>
              <a:rPr sz="2000" b="0" spc="-20" dirty="0">
                <a:solidFill>
                  <a:srgbClr val="252525"/>
                </a:solidFill>
                <a:latin typeface="Calibri Light"/>
                <a:cs typeface="Calibri Light"/>
              </a:rPr>
              <a:t>pill </a:t>
            </a:r>
            <a:r>
              <a:rPr sz="2000" b="0" dirty="0">
                <a:solidFill>
                  <a:srgbClr val="252525"/>
                </a:solidFill>
                <a:latin typeface="Calibri Light"/>
                <a:cs typeface="Calibri Light"/>
              </a:rPr>
              <a:t>bottle</a:t>
            </a:r>
            <a:r>
              <a:rPr lang="en-US" sz="2000" b="0" dirty="0">
                <a:solidFill>
                  <a:srgbClr val="252525"/>
                </a:solidFill>
                <a:latin typeface="Calibri Light"/>
                <a:cs typeface="Calibri Light"/>
              </a:rPr>
              <a:t>. </a:t>
            </a:r>
            <a:r>
              <a:rPr lang="en-US" sz="2000" b="0" spc="-20" dirty="0">
                <a:solidFill>
                  <a:srgbClr val="252525"/>
                </a:solidFill>
                <a:latin typeface="Calibri Light"/>
                <a:cs typeface="Calibri Light"/>
              </a:rPr>
              <a:t>You</a:t>
            </a:r>
            <a:r>
              <a:rPr lang="en-US" sz="2000" b="0" spc="-35" dirty="0">
                <a:solidFill>
                  <a:srgbClr val="252525"/>
                </a:solidFill>
                <a:latin typeface="Calibri Light"/>
                <a:cs typeface="Calibri Light"/>
              </a:rPr>
              <a:t> </a:t>
            </a:r>
            <a:r>
              <a:rPr sz="2000" b="0" dirty="0">
                <a:solidFill>
                  <a:srgbClr val="252525"/>
                </a:solidFill>
                <a:latin typeface="Calibri Light"/>
                <a:cs typeface="Calibri Light"/>
              </a:rPr>
              <a:t>can</a:t>
            </a:r>
            <a:r>
              <a:rPr sz="2000" b="0" spc="-25" dirty="0">
                <a:solidFill>
                  <a:srgbClr val="252525"/>
                </a:solidFill>
                <a:latin typeface="Calibri Light"/>
                <a:cs typeface="Calibri Light"/>
              </a:rPr>
              <a:t> </a:t>
            </a:r>
            <a:r>
              <a:rPr sz="2000" b="0" dirty="0">
                <a:solidFill>
                  <a:srgbClr val="252525"/>
                </a:solidFill>
                <a:latin typeface="Calibri Light"/>
                <a:cs typeface="Calibri Light"/>
              </a:rPr>
              <a:t>email</a:t>
            </a:r>
            <a:r>
              <a:rPr sz="2000" b="0" spc="-25" dirty="0">
                <a:solidFill>
                  <a:srgbClr val="252525"/>
                </a:solidFill>
                <a:latin typeface="Calibri Light"/>
                <a:cs typeface="Calibri Light"/>
              </a:rPr>
              <a:t> </a:t>
            </a:r>
            <a:r>
              <a:rPr sz="2000" b="0" dirty="0">
                <a:solidFill>
                  <a:srgbClr val="252525"/>
                </a:solidFill>
                <a:latin typeface="Calibri Light"/>
                <a:cs typeface="Calibri Light"/>
              </a:rPr>
              <a:t>or</a:t>
            </a:r>
            <a:r>
              <a:rPr sz="2000" b="0" spc="-35" dirty="0">
                <a:solidFill>
                  <a:srgbClr val="252525"/>
                </a:solidFill>
                <a:latin typeface="Calibri Light"/>
                <a:cs typeface="Calibri Light"/>
              </a:rPr>
              <a:t> </a:t>
            </a:r>
            <a:r>
              <a:rPr sz="2000" b="0" dirty="0">
                <a:solidFill>
                  <a:srgbClr val="252525"/>
                </a:solidFill>
                <a:latin typeface="Calibri Light"/>
                <a:cs typeface="Calibri Light"/>
              </a:rPr>
              <a:t>bring</a:t>
            </a:r>
            <a:r>
              <a:rPr sz="2000" b="0" spc="-25" dirty="0">
                <a:solidFill>
                  <a:srgbClr val="252525"/>
                </a:solidFill>
                <a:latin typeface="Calibri Light"/>
                <a:cs typeface="Calibri Light"/>
              </a:rPr>
              <a:t> </a:t>
            </a:r>
            <a:r>
              <a:rPr sz="2000" b="0" dirty="0">
                <a:solidFill>
                  <a:srgbClr val="252525"/>
                </a:solidFill>
                <a:latin typeface="Calibri Light"/>
                <a:cs typeface="Calibri Light"/>
              </a:rPr>
              <a:t>this</a:t>
            </a:r>
            <a:r>
              <a:rPr sz="2000" b="0" spc="-50" dirty="0">
                <a:solidFill>
                  <a:srgbClr val="252525"/>
                </a:solidFill>
                <a:latin typeface="Calibri Light"/>
                <a:cs typeface="Calibri Light"/>
              </a:rPr>
              <a:t> </a:t>
            </a:r>
            <a:r>
              <a:rPr sz="2000" b="0" dirty="0">
                <a:solidFill>
                  <a:srgbClr val="252525"/>
                </a:solidFill>
                <a:latin typeface="Calibri Light"/>
                <a:cs typeface="Calibri Light"/>
              </a:rPr>
              <a:t>paperwork</a:t>
            </a:r>
            <a:r>
              <a:rPr sz="2000" b="0" spc="-30" dirty="0">
                <a:solidFill>
                  <a:srgbClr val="252525"/>
                </a:solidFill>
                <a:latin typeface="Calibri Light"/>
                <a:cs typeface="Calibri Light"/>
              </a:rPr>
              <a:t> </a:t>
            </a:r>
            <a:r>
              <a:rPr sz="2000" b="0" dirty="0">
                <a:solidFill>
                  <a:srgbClr val="252525"/>
                </a:solidFill>
                <a:latin typeface="Calibri Light"/>
                <a:cs typeface="Calibri Light"/>
              </a:rPr>
              <a:t>to</a:t>
            </a:r>
            <a:r>
              <a:rPr sz="2000" b="0" spc="-45" dirty="0">
                <a:solidFill>
                  <a:srgbClr val="252525"/>
                </a:solidFill>
                <a:latin typeface="Calibri Light"/>
                <a:cs typeface="Calibri Light"/>
              </a:rPr>
              <a:t> </a:t>
            </a:r>
            <a:r>
              <a:rPr sz="2000" b="0" dirty="0">
                <a:solidFill>
                  <a:srgbClr val="252525"/>
                </a:solidFill>
                <a:latin typeface="Calibri Light"/>
                <a:cs typeface="Calibri Light"/>
              </a:rPr>
              <a:t>the</a:t>
            </a:r>
            <a:r>
              <a:rPr sz="2000" b="0" spc="-25" dirty="0">
                <a:solidFill>
                  <a:srgbClr val="252525"/>
                </a:solidFill>
                <a:latin typeface="Calibri Light"/>
                <a:cs typeface="Calibri Light"/>
              </a:rPr>
              <a:t> </a:t>
            </a:r>
            <a:r>
              <a:rPr sz="2000" b="0" spc="-10" dirty="0">
                <a:solidFill>
                  <a:srgbClr val="252525"/>
                </a:solidFill>
                <a:latin typeface="Calibri Light"/>
                <a:cs typeface="Calibri Light"/>
              </a:rPr>
              <a:t>office. </a:t>
            </a:r>
            <a:r>
              <a:rPr sz="2000" b="0" dirty="0">
                <a:solidFill>
                  <a:srgbClr val="252525"/>
                </a:solidFill>
                <a:latin typeface="Calibri Light"/>
                <a:cs typeface="Calibri Light"/>
              </a:rPr>
              <a:t>If</a:t>
            </a:r>
            <a:r>
              <a:rPr sz="2000" b="0" spc="-50" dirty="0">
                <a:solidFill>
                  <a:srgbClr val="252525"/>
                </a:solidFill>
                <a:latin typeface="Calibri Light"/>
                <a:cs typeface="Calibri Light"/>
              </a:rPr>
              <a:t> </a:t>
            </a:r>
            <a:r>
              <a:rPr sz="2000" b="0" dirty="0">
                <a:solidFill>
                  <a:srgbClr val="252525"/>
                </a:solidFill>
                <a:latin typeface="Calibri Light"/>
                <a:cs typeface="Calibri Light"/>
              </a:rPr>
              <a:t>you</a:t>
            </a:r>
            <a:r>
              <a:rPr sz="2000" b="0" spc="-35" dirty="0">
                <a:solidFill>
                  <a:srgbClr val="252525"/>
                </a:solidFill>
                <a:latin typeface="Calibri Light"/>
                <a:cs typeface="Calibri Light"/>
              </a:rPr>
              <a:t> </a:t>
            </a:r>
            <a:r>
              <a:rPr sz="2000" b="0" dirty="0">
                <a:solidFill>
                  <a:srgbClr val="252525"/>
                </a:solidFill>
                <a:latin typeface="Calibri Light"/>
                <a:cs typeface="Calibri Light"/>
              </a:rPr>
              <a:t>have</a:t>
            </a:r>
            <a:r>
              <a:rPr sz="2000" b="0" spc="-50" dirty="0">
                <a:solidFill>
                  <a:srgbClr val="252525"/>
                </a:solidFill>
                <a:latin typeface="Calibri Light"/>
                <a:cs typeface="Calibri Light"/>
              </a:rPr>
              <a:t> </a:t>
            </a:r>
            <a:r>
              <a:rPr sz="2000" b="0" dirty="0">
                <a:solidFill>
                  <a:srgbClr val="252525"/>
                </a:solidFill>
                <a:latin typeface="Calibri Light"/>
                <a:cs typeface="Calibri Light"/>
              </a:rPr>
              <a:t>a</a:t>
            </a:r>
            <a:r>
              <a:rPr sz="2000" b="0" spc="-40" dirty="0">
                <a:solidFill>
                  <a:srgbClr val="252525"/>
                </a:solidFill>
                <a:latin typeface="Calibri Light"/>
                <a:cs typeface="Calibri Light"/>
              </a:rPr>
              <a:t> </a:t>
            </a:r>
            <a:r>
              <a:rPr sz="2000" b="0" dirty="0">
                <a:solidFill>
                  <a:srgbClr val="252525"/>
                </a:solidFill>
                <a:latin typeface="Calibri Light"/>
                <a:cs typeface="Calibri Light"/>
              </a:rPr>
              <a:t>protection</a:t>
            </a:r>
            <a:r>
              <a:rPr sz="2000" b="0" spc="-50" dirty="0">
                <a:solidFill>
                  <a:srgbClr val="252525"/>
                </a:solidFill>
                <a:latin typeface="Calibri Light"/>
                <a:cs typeface="Calibri Light"/>
              </a:rPr>
              <a:t> </a:t>
            </a:r>
            <a:r>
              <a:rPr sz="2000" b="0" spc="-30" dirty="0">
                <a:solidFill>
                  <a:srgbClr val="252525"/>
                </a:solidFill>
                <a:latin typeface="Calibri Light"/>
                <a:cs typeface="Calibri Light"/>
              </a:rPr>
              <a:t>order,</a:t>
            </a:r>
            <a:r>
              <a:rPr sz="2000" b="0" spc="-35" dirty="0">
                <a:solidFill>
                  <a:srgbClr val="252525"/>
                </a:solidFill>
                <a:latin typeface="Calibri Light"/>
                <a:cs typeface="Calibri Light"/>
              </a:rPr>
              <a:t> </a:t>
            </a:r>
            <a:r>
              <a:rPr sz="2000" b="0" dirty="0">
                <a:solidFill>
                  <a:srgbClr val="252525"/>
                </a:solidFill>
                <a:latin typeface="Calibri Light"/>
                <a:cs typeface="Calibri Light"/>
              </a:rPr>
              <a:t>keep</a:t>
            </a:r>
            <a:r>
              <a:rPr sz="2000" b="0" spc="-30" dirty="0">
                <a:solidFill>
                  <a:srgbClr val="252525"/>
                </a:solidFill>
                <a:latin typeface="Calibri Light"/>
                <a:cs typeface="Calibri Light"/>
              </a:rPr>
              <a:t> </a:t>
            </a:r>
            <a:r>
              <a:rPr sz="2000" b="0" dirty="0">
                <a:solidFill>
                  <a:srgbClr val="252525"/>
                </a:solidFill>
                <a:latin typeface="Calibri Light"/>
                <a:cs typeface="Calibri Light"/>
              </a:rPr>
              <a:t>in</a:t>
            </a:r>
            <a:r>
              <a:rPr sz="2000" b="0" spc="-35" dirty="0">
                <a:solidFill>
                  <a:srgbClr val="252525"/>
                </a:solidFill>
                <a:latin typeface="Calibri Light"/>
                <a:cs typeface="Calibri Light"/>
              </a:rPr>
              <a:t> </a:t>
            </a:r>
            <a:r>
              <a:rPr sz="2000" b="0" dirty="0">
                <a:solidFill>
                  <a:srgbClr val="252525"/>
                </a:solidFill>
                <a:latin typeface="Calibri Light"/>
                <a:cs typeface="Calibri Light"/>
              </a:rPr>
              <a:t>mind</a:t>
            </a:r>
            <a:r>
              <a:rPr sz="2000" b="0" spc="-40" dirty="0">
                <a:solidFill>
                  <a:srgbClr val="252525"/>
                </a:solidFill>
                <a:latin typeface="Calibri Light"/>
                <a:cs typeface="Calibri Light"/>
              </a:rPr>
              <a:t> </a:t>
            </a:r>
            <a:r>
              <a:rPr sz="2000" b="0" dirty="0">
                <a:solidFill>
                  <a:srgbClr val="252525"/>
                </a:solidFill>
                <a:latin typeface="Calibri Light"/>
                <a:cs typeface="Calibri Light"/>
              </a:rPr>
              <a:t>that</a:t>
            </a:r>
            <a:r>
              <a:rPr sz="2000" b="0" spc="-50" dirty="0">
                <a:solidFill>
                  <a:srgbClr val="252525"/>
                </a:solidFill>
                <a:latin typeface="Calibri Light"/>
                <a:cs typeface="Calibri Light"/>
              </a:rPr>
              <a:t> </a:t>
            </a:r>
            <a:r>
              <a:rPr sz="2000" b="0" dirty="0">
                <a:solidFill>
                  <a:srgbClr val="252525"/>
                </a:solidFill>
                <a:latin typeface="Calibri Light"/>
                <a:cs typeface="Calibri Light"/>
              </a:rPr>
              <a:t>also</a:t>
            </a:r>
            <a:r>
              <a:rPr sz="2000" b="0" spc="-40" dirty="0">
                <a:solidFill>
                  <a:srgbClr val="252525"/>
                </a:solidFill>
                <a:latin typeface="Calibri Light"/>
                <a:cs typeface="Calibri Light"/>
              </a:rPr>
              <a:t> </a:t>
            </a:r>
            <a:r>
              <a:rPr sz="2000" b="0" spc="-10" dirty="0">
                <a:solidFill>
                  <a:srgbClr val="252525"/>
                </a:solidFill>
                <a:latin typeface="Calibri Light"/>
                <a:cs typeface="Calibri Light"/>
              </a:rPr>
              <a:t>prohibits </a:t>
            </a:r>
            <a:r>
              <a:rPr sz="2000" b="0" dirty="0">
                <a:solidFill>
                  <a:srgbClr val="252525"/>
                </a:solidFill>
                <a:latin typeface="Calibri Light"/>
                <a:cs typeface="Calibri Light"/>
              </a:rPr>
              <a:t>you</a:t>
            </a:r>
            <a:r>
              <a:rPr sz="2000" b="0" spc="-20" dirty="0">
                <a:solidFill>
                  <a:srgbClr val="252525"/>
                </a:solidFill>
                <a:latin typeface="Calibri Light"/>
                <a:cs typeface="Calibri Light"/>
              </a:rPr>
              <a:t> </a:t>
            </a:r>
            <a:r>
              <a:rPr sz="2000" b="0" dirty="0">
                <a:solidFill>
                  <a:srgbClr val="252525"/>
                </a:solidFill>
                <a:latin typeface="Calibri Light"/>
                <a:cs typeface="Calibri Light"/>
              </a:rPr>
              <a:t>from</a:t>
            </a:r>
            <a:r>
              <a:rPr sz="2000" b="0" spc="-30" dirty="0">
                <a:solidFill>
                  <a:srgbClr val="252525"/>
                </a:solidFill>
                <a:latin typeface="Calibri Light"/>
                <a:cs typeface="Calibri Light"/>
              </a:rPr>
              <a:t> </a:t>
            </a:r>
            <a:r>
              <a:rPr sz="2000" b="0" dirty="0">
                <a:solidFill>
                  <a:srgbClr val="252525"/>
                </a:solidFill>
                <a:latin typeface="Calibri Light"/>
                <a:cs typeface="Calibri Light"/>
              </a:rPr>
              <a:t>using</a:t>
            </a:r>
            <a:r>
              <a:rPr sz="2000" b="0" spc="-35" dirty="0">
                <a:solidFill>
                  <a:srgbClr val="252525"/>
                </a:solidFill>
                <a:latin typeface="Calibri Light"/>
                <a:cs typeface="Calibri Light"/>
              </a:rPr>
              <a:t> </a:t>
            </a:r>
            <a:r>
              <a:rPr sz="2000" b="0" dirty="0">
                <a:solidFill>
                  <a:srgbClr val="252525"/>
                </a:solidFill>
                <a:latin typeface="Calibri Light"/>
                <a:cs typeface="Calibri Light"/>
              </a:rPr>
              <a:t>drugs</a:t>
            </a:r>
            <a:r>
              <a:rPr sz="2000" b="0" spc="-20" dirty="0">
                <a:solidFill>
                  <a:srgbClr val="252525"/>
                </a:solidFill>
                <a:latin typeface="Calibri Light"/>
                <a:cs typeface="Calibri Light"/>
              </a:rPr>
              <a:t> </a:t>
            </a:r>
            <a:r>
              <a:rPr sz="2000" b="0" dirty="0">
                <a:solidFill>
                  <a:srgbClr val="252525"/>
                </a:solidFill>
                <a:latin typeface="Calibri Light"/>
                <a:cs typeface="Calibri Light"/>
              </a:rPr>
              <a:t>or</a:t>
            </a:r>
            <a:r>
              <a:rPr sz="2000" b="0" spc="-15" dirty="0">
                <a:solidFill>
                  <a:srgbClr val="252525"/>
                </a:solidFill>
                <a:latin typeface="Calibri Light"/>
                <a:cs typeface="Calibri Light"/>
              </a:rPr>
              <a:t> </a:t>
            </a:r>
            <a:r>
              <a:rPr sz="2000" b="0" spc="-10" dirty="0">
                <a:solidFill>
                  <a:srgbClr val="252525"/>
                </a:solidFill>
                <a:latin typeface="Calibri Light"/>
                <a:cs typeface="Calibri Light"/>
              </a:rPr>
              <a:t>alcohol.</a:t>
            </a:r>
            <a:endParaRPr sz="2000" dirty="0">
              <a:latin typeface="Calibri Light"/>
              <a:cs typeface="Calibri Light"/>
            </a:endParaRPr>
          </a:p>
        </p:txBody>
      </p:sp>
      <p:pic>
        <p:nvPicPr>
          <p:cNvPr id="5" name="Audio 4" descr="Narration Enabled Icon">
            <a:hlinkClick r:id="" action="ppaction://media"/>
            <a:extLst>
              <a:ext uri="{FF2B5EF4-FFF2-40B4-BE49-F238E27FC236}">
                <a16:creationId xmlns:a16="http://schemas.microsoft.com/office/drawing/2014/main" id="{D39FA783-0197-13A8-130C-C57B7DFE7BF3}"/>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0B49830-E79B-4EF8-87B3-3FB3A75B7388}" label="Slide19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2711"/>
    </mc:Choice>
    <mc:Fallback xmlns="">
      <p:transition spd="slow" advTm="6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0868" y="214629"/>
            <a:ext cx="8462263" cy="1033745"/>
          </a:xfrm>
          <a:prstGeom prst="rect">
            <a:avLst/>
          </a:prstGeom>
        </p:spPr>
        <p:txBody>
          <a:bodyPr vert="horz" wrap="square" lIns="0" tIns="353187" rIns="0" bIns="0" rtlCol="0">
            <a:spAutoFit/>
          </a:bodyPr>
          <a:lstStyle/>
          <a:p>
            <a:pPr marL="588645">
              <a:lnSpc>
                <a:spcPct val="100000"/>
              </a:lnSpc>
              <a:spcBef>
                <a:spcPts val="105"/>
              </a:spcBef>
            </a:pPr>
            <a:r>
              <a:rPr sz="4400" dirty="0">
                <a:solidFill>
                  <a:srgbClr val="006260"/>
                </a:solidFill>
              </a:rPr>
              <a:t>Why</a:t>
            </a:r>
            <a:r>
              <a:rPr sz="4400" spc="-155" dirty="0">
                <a:solidFill>
                  <a:srgbClr val="006260"/>
                </a:solidFill>
              </a:rPr>
              <a:t> </a:t>
            </a:r>
            <a:r>
              <a:rPr sz="4400" dirty="0">
                <a:solidFill>
                  <a:srgbClr val="006260"/>
                </a:solidFill>
              </a:rPr>
              <a:t>Are</a:t>
            </a:r>
            <a:r>
              <a:rPr sz="4400" spc="-25" dirty="0">
                <a:solidFill>
                  <a:srgbClr val="006260"/>
                </a:solidFill>
              </a:rPr>
              <a:t> </a:t>
            </a:r>
            <a:r>
              <a:rPr sz="4400" dirty="0">
                <a:solidFill>
                  <a:srgbClr val="006260"/>
                </a:solidFill>
              </a:rPr>
              <a:t>you</a:t>
            </a:r>
            <a:r>
              <a:rPr sz="4400" spc="-5" dirty="0">
                <a:solidFill>
                  <a:srgbClr val="006260"/>
                </a:solidFill>
              </a:rPr>
              <a:t> </a:t>
            </a:r>
            <a:r>
              <a:rPr sz="4400" spc="-10" dirty="0">
                <a:solidFill>
                  <a:srgbClr val="006260"/>
                </a:solidFill>
              </a:rPr>
              <a:t>here?</a:t>
            </a:r>
            <a:endParaRPr sz="4400" dirty="0">
              <a:solidFill>
                <a:srgbClr val="006260"/>
              </a:solidFill>
            </a:endParaRPr>
          </a:p>
        </p:txBody>
      </p:sp>
      <p:sp>
        <p:nvSpPr>
          <p:cNvPr id="2" name="object 2"/>
          <p:cNvSpPr txBox="1"/>
          <p:nvPr/>
        </p:nvSpPr>
        <p:spPr>
          <a:xfrm>
            <a:off x="800811" y="1775586"/>
            <a:ext cx="7574915" cy="1946275"/>
          </a:xfrm>
          <a:prstGeom prst="rect">
            <a:avLst/>
          </a:prstGeom>
        </p:spPr>
        <p:txBody>
          <a:bodyPr vert="horz" wrap="square" lIns="0" tIns="67310" rIns="0" bIns="0" rtlCol="0">
            <a:spAutoFit/>
          </a:bodyPr>
          <a:lstStyle/>
          <a:p>
            <a:pPr marL="104139" marR="5080" indent="-95250">
              <a:lnSpc>
                <a:spcPct val="85000"/>
              </a:lnSpc>
              <a:spcBef>
                <a:spcPts val="530"/>
              </a:spcBef>
              <a:buSzPct val="95833"/>
              <a:buFont typeface="Wingdings"/>
              <a:buChar char=""/>
              <a:tabLst>
                <a:tab pos="104139" algn="l"/>
                <a:tab pos="254000" algn="l"/>
              </a:tabLst>
            </a:pPr>
            <a:r>
              <a:rPr sz="2400" spc="-40" dirty="0">
                <a:solidFill>
                  <a:srgbClr val="252525"/>
                </a:solidFill>
                <a:latin typeface="Arial"/>
                <a:cs typeface="Arial"/>
              </a:rPr>
              <a:t>	You</a:t>
            </a:r>
            <a:r>
              <a:rPr sz="2400" spc="-30" dirty="0">
                <a:solidFill>
                  <a:srgbClr val="252525"/>
                </a:solidFill>
                <a:latin typeface="Arial"/>
                <a:cs typeface="Arial"/>
              </a:rPr>
              <a:t> </a:t>
            </a:r>
            <a:r>
              <a:rPr sz="2400" dirty="0">
                <a:solidFill>
                  <a:srgbClr val="252525"/>
                </a:solidFill>
                <a:latin typeface="Arial"/>
                <a:cs typeface="Arial"/>
              </a:rPr>
              <a:t>were</a:t>
            </a:r>
            <a:r>
              <a:rPr sz="2400" spc="-10" dirty="0">
                <a:solidFill>
                  <a:srgbClr val="252525"/>
                </a:solidFill>
                <a:latin typeface="Arial"/>
                <a:cs typeface="Arial"/>
              </a:rPr>
              <a:t> </a:t>
            </a:r>
            <a:r>
              <a:rPr sz="2400" dirty="0">
                <a:solidFill>
                  <a:srgbClr val="252525"/>
                </a:solidFill>
                <a:latin typeface="Arial"/>
                <a:cs typeface="Arial"/>
              </a:rPr>
              <a:t>ordered</a:t>
            </a:r>
            <a:r>
              <a:rPr sz="2400" spc="-10" dirty="0">
                <a:solidFill>
                  <a:srgbClr val="252525"/>
                </a:solidFill>
                <a:latin typeface="Arial"/>
                <a:cs typeface="Arial"/>
              </a:rPr>
              <a:t> </a:t>
            </a:r>
            <a:r>
              <a:rPr sz="2400" dirty="0">
                <a:solidFill>
                  <a:srgbClr val="252525"/>
                </a:solidFill>
                <a:latin typeface="Arial"/>
                <a:cs typeface="Arial"/>
              </a:rPr>
              <a:t>to</a:t>
            </a:r>
            <a:r>
              <a:rPr sz="2400" spc="-35" dirty="0">
                <a:solidFill>
                  <a:srgbClr val="252525"/>
                </a:solidFill>
                <a:latin typeface="Arial"/>
                <a:cs typeface="Arial"/>
              </a:rPr>
              <a:t> </a:t>
            </a:r>
            <a:r>
              <a:rPr sz="2400" dirty="0">
                <a:solidFill>
                  <a:srgbClr val="252525"/>
                </a:solidFill>
                <a:latin typeface="Arial"/>
                <a:cs typeface="Arial"/>
              </a:rPr>
              <a:t>this</a:t>
            </a:r>
            <a:r>
              <a:rPr sz="2400" spc="-20" dirty="0">
                <a:solidFill>
                  <a:srgbClr val="252525"/>
                </a:solidFill>
                <a:latin typeface="Arial"/>
                <a:cs typeface="Arial"/>
              </a:rPr>
              <a:t> </a:t>
            </a:r>
            <a:r>
              <a:rPr sz="2400" dirty="0">
                <a:solidFill>
                  <a:srgbClr val="252525"/>
                </a:solidFill>
                <a:latin typeface="Arial"/>
                <a:cs typeface="Arial"/>
              </a:rPr>
              <a:t>program</a:t>
            </a:r>
            <a:r>
              <a:rPr sz="2400" spc="-15" dirty="0">
                <a:solidFill>
                  <a:srgbClr val="252525"/>
                </a:solidFill>
                <a:latin typeface="Arial"/>
                <a:cs typeface="Arial"/>
              </a:rPr>
              <a:t> </a:t>
            </a:r>
            <a:r>
              <a:rPr sz="2400" dirty="0">
                <a:solidFill>
                  <a:srgbClr val="252525"/>
                </a:solidFill>
                <a:latin typeface="Arial"/>
                <a:cs typeface="Arial"/>
              </a:rPr>
              <a:t>by</a:t>
            </a:r>
            <a:r>
              <a:rPr sz="2400" spc="-15" dirty="0">
                <a:solidFill>
                  <a:srgbClr val="252525"/>
                </a:solidFill>
                <a:latin typeface="Arial"/>
                <a:cs typeface="Arial"/>
              </a:rPr>
              <a:t> </a:t>
            </a:r>
            <a:r>
              <a:rPr sz="2400" dirty="0">
                <a:solidFill>
                  <a:srgbClr val="252525"/>
                </a:solidFill>
                <a:latin typeface="Arial"/>
                <a:cs typeface="Arial"/>
              </a:rPr>
              <a:t>a</a:t>
            </a:r>
            <a:r>
              <a:rPr sz="2400" spc="-20" dirty="0">
                <a:solidFill>
                  <a:srgbClr val="252525"/>
                </a:solidFill>
                <a:latin typeface="Arial"/>
                <a:cs typeface="Arial"/>
              </a:rPr>
              <a:t> </a:t>
            </a:r>
            <a:r>
              <a:rPr sz="2400" dirty="0">
                <a:solidFill>
                  <a:srgbClr val="252525"/>
                </a:solidFill>
                <a:latin typeface="Arial"/>
                <a:cs typeface="Arial"/>
              </a:rPr>
              <a:t>Judge,</a:t>
            </a:r>
            <a:r>
              <a:rPr sz="2400" spc="-10" dirty="0">
                <a:solidFill>
                  <a:srgbClr val="252525"/>
                </a:solidFill>
                <a:latin typeface="Arial"/>
                <a:cs typeface="Arial"/>
              </a:rPr>
              <a:t> </a:t>
            </a:r>
            <a:r>
              <a:rPr sz="2400" dirty="0">
                <a:solidFill>
                  <a:srgbClr val="252525"/>
                </a:solidFill>
                <a:latin typeface="Arial"/>
                <a:cs typeface="Arial"/>
              </a:rPr>
              <a:t>as</a:t>
            </a:r>
            <a:r>
              <a:rPr sz="2400" spc="-25" dirty="0">
                <a:solidFill>
                  <a:srgbClr val="252525"/>
                </a:solidFill>
                <a:latin typeface="Arial"/>
                <a:cs typeface="Arial"/>
              </a:rPr>
              <a:t> </a:t>
            </a:r>
            <a:r>
              <a:rPr sz="2400" spc="-50" dirty="0">
                <a:solidFill>
                  <a:srgbClr val="252525"/>
                </a:solidFill>
                <a:latin typeface="Arial"/>
                <a:cs typeface="Arial"/>
              </a:rPr>
              <a:t>a </a:t>
            </a:r>
            <a:r>
              <a:rPr sz="2400" dirty="0">
                <a:solidFill>
                  <a:srgbClr val="252525"/>
                </a:solidFill>
                <a:latin typeface="Arial"/>
                <a:cs typeface="Arial"/>
              </a:rPr>
              <a:t>condition</a:t>
            </a:r>
            <a:r>
              <a:rPr sz="2400" spc="-20" dirty="0">
                <a:solidFill>
                  <a:srgbClr val="252525"/>
                </a:solidFill>
                <a:latin typeface="Arial"/>
                <a:cs typeface="Arial"/>
              </a:rPr>
              <a:t> </a:t>
            </a:r>
            <a:r>
              <a:rPr sz="2400" dirty="0">
                <a:solidFill>
                  <a:srgbClr val="252525"/>
                </a:solidFill>
                <a:latin typeface="Arial"/>
                <a:cs typeface="Arial"/>
              </a:rPr>
              <a:t>of</a:t>
            </a:r>
            <a:r>
              <a:rPr sz="2400" spc="-25" dirty="0">
                <a:solidFill>
                  <a:srgbClr val="252525"/>
                </a:solidFill>
                <a:latin typeface="Arial"/>
                <a:cs typeface="Arial"/>
              </a:rPr>
              <a:t> </a:t>
            </a:r>
            <a:r>
              <a:rPr sz="2400" dirty="0">
                <a:solidFill>
                  <a:srgbClr val="252525"/>
                </a:solidFill>
                <a:latin typeface="Arial"/>
                <a:cs typeface="Arial"/>
              </a:rPr>
              <a:t>your</a:t>
            </a:r>
            <a:r>
              <a:rPr sz="2400" spc="-25" dirty="0">
                <a:solidFill>
                  <a:srgbClr val="252525"/>
                </a:solidFill>
                <a:latin typeface="Arial"/>
                <a:cs typeface="Arial"/>
              </a:rPr>
              <a:t> </a:t>
            </a:r>
            <a:r>
              <a:rPr sz="2400" dirty="0">
                <a:solidFill>
                  <a:srgbClr val="252525"/>
                </a:solidFill>
                <a:latin typeface="Arial"/>
                <a:cs typeface="Arial"/>
              </a:rPr>
              <a:t>bond</a:t>
            </a:r>
            <a:r>
              <a:rPr sz="2400" spc="-20" dirty="0">
                <a:solidFill>
                  <a:srgbClr val="252525"/>
                </a:solidFill>
                <a:latin typeface="Arial"/>
                <a:cs typeface="Arial"/>
              </a:rPr>
              <a:t> </a:t>
            </a:r>
            <a:r>
              <a:rPr sz="2400" dirty="0">
                <a:solidFill>
                  <a:srgbClr val="252525"/>
                </a:solidFill>
                <a:latin typeface="Arial"/>
                <a:cs typeface="Arial"/>
              </a:rPr>
              <a:t>or</a:t>
            </a:r>
            <a:r>
              <a:rPr sz="2400" spc="-25" dirty="0">
                <a:solidFill>
                  <a:srgbClr val="252525"/>
                </a:solidFill>
                <a:latin typeface="Arial"/>
                <a:cs typeface="Arial"/>
              </a:rPr>
              <a:t> </a:t>
            </a:r>
            <a:r>
              <a:rPr sz="2400" dirty="0">
                <a:solidFill>
                  <a:srgbClr val="252525"/>
                </a:solidFill>
                <a:latin typeface="Arial"/>
                <a:cs typeface="Arial"/>
              </a:rPr>
              <a:t>summons.</a:t>
            </a:r>
            <a:r>
              <a:rPr sz="2400" spc="-60" dirty="0">
                <a:solidFill>
                  <a:srgbClr val="252525"/>
                </a:solidFill>
                <a:latin typeface="Arial"/>
                <a:cs typeface="Arial"/>
              </a:rPr>
              <a:t> </a:t>
            </a:r>
            <a:r>
              <a:rPr sz="2400" spc="-40" dirty="0">
                <a:solidFill>
                  <a:srgbClr val="252525"/>
                </a:solidFill>
                <a:latin typeface="Arial"/>
                <a:cs typeface="Arial"/>
              </a:rPr>
              <a:t>You</a:t>
            </a:r>
            <a:r>
              <a:rPr sz="2400" spc="-25" dirty="0">
                <a:solidFill>
                  <a:srgbClr val="252525"/>
                </a:solidFill>
                <a:latin typeface="Arial"/>
                <a:cs typeface="Arial"/>
              </a:rPr>
              <a:t> </a:t>
            </a:r>
            <a:r>
              <a:rPr sz="2400" dirty="0">
                <a:solidFill>
                  <a:srgbClr val="252525"/>
                </a:solidFill>
                <a:latin typeface="Arial"/>
                <a:cs typeface="Arial"/>
              </a:rPr>
              <a:t>will</a:t>
            </a:r>
            <a:r>
              <a:rPr sz="2400" spc="-10" dirty="0">
                <a:solidFill>
                  <a:srgbClr val="252525"/>
                </a:solidFill>
                <a:latin typeface="Arial"/>
                <a:cs typeface="Arial"/>
              </a:rPr>
              <a:t> </a:t>
            </a:r>
            <a:r>
              <a:rPr sz="2400" dirty="0">
                <a:solidFill>
                  <a:srgbClr val="252525"/>
                </a:solidFill>
                <a:latin typeface="Arial"/>
                <a:cs typeface="Arial"/>
              </a:rPr>
              <a:t>remain</a:t>
            </a:r>
            <a:r>
              <a:rPr sz="2400" spc="-15" dirty="0">
                <a:solidFill>
                  <a:srgbClr val="252525"/>
                </a:solidFill>
                <a:latin typeface="Arial"/>
                <a:cs typeface="Arial"/>
              </a:rPr>
              <a:t> </a:t>
            </a:r>
            <a:r>
              <a:rPr sz="2400" spc="-25" dirty="0">
                <a:solidFill>
                  <a:srgbClr val="252525"/>
                </a:solidFill>
                <a:latin typeface="Arial"/>
                <a:cs typeface="Arial"/>
              </a:rPr>
              <a:t>on </a:t>
            </a:r>
            <a:r>
              <a:rPr sz="2400" dirty="0">
                <a:solidFill>
                  <a:srgbClr val="252525"/>
                </a:solidFill>
                <a:latin typeface="Arial"/>
                <a:cs typeface="Arial"/>
              </a:rPr>
              <a:t>this</a:t>
            </a:r>
            <a:r>
              <a:rPr sz="2400" spc="-20" dirty="0">
                <a:solidFill>
                  <a:srgbClr val="252525"/>
                </a:solidFill>
                <a:latin typeface="Arial"/>
                <a:cs typeface="Arial"/>
              </a:rPr>
              <a:t> </a:t>
            </a:r>
            <a:r>
              <a:rPr sz="2400" dirty="0">
                <a:solidFill>
                  <a:srgbClr val="252525"/>
                </a:solidFill>
                <a:latin typeface="Arial"/>
                <a:cs typeface="Arial"/>
              </a:rPr>
              <a:t>program as</a:t>
            </a:r>
            <a:r>
              <a:rPr sz="2400" spc="-5" dirty="0">
                <a:solidFill>
                  <a:srgbClr val="252525"/>
                </a:solidFill>
                <a:latin typeface="Arial"/>
                <a:cs typeface="Arial"/>
              </a:rPr>
              <a:t> </a:t>
            </a:r>
            <a:r>
              <a:rPr sz="2400" dirty="0">
                <a:solidFill>
                  <a:srgbClr val="252525"/>
                </a:solidFill>
                <a:latin typeface="Arial"/>
                <a:cs typeface="Arial"/>
              </a:rPr>
              <a:t>long</a:t>
            </a:r>
            <a:r>
              <a:rPr sz="2400" spc="5" dirty="0">
                <a:solidFill>
                  <a:srgbClr val="252525"/>
                </a:solidFill>
                <a:latin typeface="Arial"/>
                <a:cs typeface="Arial"/>
              </a:rPr>
              <a:t> </a:t>
            </a:r>
            <a:r>
              <a:rPr sz="2400" dirty="0">
                <a:solidFill>
                  <a:srgbClr val="252525"/>
                </a:solidFill>
                <a:latin typeface="Arial"/>
                <a:cs typeface="Arial"/>
              </a:rPr>
              <a:t>as</a:t>
            </a:r>
            <a:r>
              <a:rPr sz="2400" spc="-20" dirty="0">
                <a:solidFill>
                  <a:srgbClr val="252525"/>
                </a:solidFill>
                <a:latin typeface="Arial"/>
                <a:cs typeface="Arial"/>
              </a:rPr>
              <a:t> </a:t>
            </a:r>
            <a:r>
              <a:rPr sz="2400" dirty="0">
                <a:solidFill>
                  <a:srgbClr val="252525"/>
                </a:solidFill>
                <a:latin typeface="Arial"/>
                <a:cs typeface="Arial"/>
              </a:rPr>
              <a:t>you</a:t>
            </a:r>
            <a:r>
              <a:rPr sz="2400" spc="-5" dirty="0">
                <a:solidFill>
                  <a:srgbClr val="252525"/>
                </a:solidFill>
                <a:latin typeface="Arial"/>
                <a:cs typeface="Arial"/>
              </a:rPr>
              <a:t> </a:t>
            </a:r>
            <a:r>
              <a:rPr sz="2400" dirty="0">
                <a:solidFill>
                  <a:srgbClr val="252525"/>
                </a:solidFill>
                <a:latin typeface="Arial"/>
                <a:cs typeface="Arial"/>
              </a:rPr>
              <a:t>are</a:t>
            </a:r>
            <a:r>
              <a:rPr sz="2400" spc="-15" dirty="0">
                <a:solidFill>
                  <a:srgbClr val="252525"/>
                </a:solidFill>
                <a:latin typeface="Arial"/>
                <a:cs typeface="Arial"/>
              </a:rPr>
              <a:t> </a:t>
            </a:r>
            <a:r>
              <a:rPr sz="2400" dirty="0">
                <a:solidFill>
                  <a:srgbClr val="252525"/>
                </a:solidFill>
                <a:latin typeface="Arial"/>
                <a:cs typeface="Arial"/>
              </a:rPr>
              <a:t>on</a:t>
            </a:r>
            <a:r>
              <a:rPr sz="2400" spc="-10" dirty="0">
                <a:solidFill>
                  <a:srgbClr val="252525"/>
                </a:solidFill>
                <a:latin typeface="Arial"/>
                <a:cs typeface="Arial"/>
              </a:rPr>
              <a:t> </a:t>
            </a:r>
            <a:r>
              <a:rPr sz="2400" dirty="0">
                <a:solidFill>
                  <a:srgbClr val="252525"/>
                </a:solidFill>
                <a:latin typeface="Arial"/>
                <a:cs typeface="Arial"/>
              </a:rPr>
              <a:t>bond/summons</a:t>
            </a:r>
            <a:r>
              <a:rPr sz="2400" spc="5" dirty="0">
                <a:solidFill>
                  <a:srgbClr val="252525"/>
                </a:solidFill>
                <a:latin typeface="Arial"/>
                <a:cs typeface="Arial"/>
              </a:rPr>
              <a:t> </a:t>
            </a:r>
            <a:r>
              <a:rPr sz="2400" spc="-25" dirty="0">
                <a:solidFill>
                  <a:srgbClr val="252525"/>
                </a:solidFill>
                <a:latin typeface="Arial"/>
                <a:cs typeface="Arial"/>
              </a:rPr>
              <a:t>and </a:t>
            </a:r>
            <a:r>
              <a:rPr sz="2400" dirty="0">
                <a:solidFill>
                  <a:srgbClr val="252525"/>
                </a:solidFill>
                <a:latin typeface="Arial"/>
                <a:cs typeface="Arial"/>
              </a:rPr>
              <a:t>have</a:t>
            </a:r>
            <a:r>
              <a:rPr sz="2400" spc="-5" dirty="0">
                <a:solidFill>
                  <a:srgbClr val="252525"/>
                </a:solidFill>
                <a:latin typeface="Arial"/>
                <a:cs typeface="Arial"/>
              </a:rPr>
              <a:t> </a:t>
            </a:r>
            <a:r>
              <a:rPr sz="2400" dirty="0">
                <a:solidFill>
                  <a:srgbClr val="252525"/>
                </a:solidFill>
                <a:latin typeface="Arial"/>
                <a:cs typeface="Arial"/>
              </a:rPr>
              <a:t>a</a:t>
            </a:r>
            <a:r>
              <a:rPr sz="2400" spc="-15" dirty="0">
                <a:solidFill>
                  <a:srgbClr val="252525"/>
                </a:solidFill>
                <a:latin typeface="Arial"/>
                <a:cs typeface="Arial"/>
              </a:rPr>
              <a:t> </a:t>
            </a:r>
            <a:r>
              <a:rPr sz="2400" dirty="0">
                <a:solidFill>
                  <a:srgbClr val="252525"/>
                </a:solidFill>
                <a:latin typeface="Arial"/>
                <a:cs typeface="Arial"/>
              </a:rPr>
              <a:t>future</a:t>
            </a:r>
            <a:r>
              <a:rPr sz="2400" spc="-15" dirty="0">
                <a:solidFill>
                  <a:srgbClr val="252525"/>
                </a:solidFill>
                <a:latin typeface="Arial"/>
                <a:cs typeface="Arial"/>
              </a:rPr>
              <a:t> </a:t>
            </a:r>
            <a:r>
              <a:rPr sz="2400" dirty="0">
                <a:solidFill>
                  <a:srgbClr val="252525"/>
                </a:solidFill>
                <a:latin typeface="Arial"/>
                <a:cs typeface="Arial"/>
              </a:rPr>
              <a:t>court</a:t>
            </a:r>
            <a:r>
              <a:rPr sz="2400" spc="-5" dirty="0">
                <a:solidFill>
                  <a:srgbClr val="252525"/>
                </a:solidFill>
                <a:latin typeface="Arial"/>
                <a:cs typeface="Arial"/>
              </a:rPr>
              <a:t> </a:t>
            </a:r>
            <a:r>
              <a:rPr sz="2400" dirty="0">
                <a:solidFill>
                  <a:srgbClr val="252525"/>
                </a:solidFill>
                <a:latin typeface="Arial"/>
                <a:cs typeface="Arial"/>
              </a:rPr>
              <a:t>date.</a:t>
            </a:r>
            <a:r>
              <a:rPr sz="2400" spc="-5" dirty="0">
                <a:solidFill>
                  <a:srgbClr val="252525"/>
                </a:solidFill>
                <a:latin typeface="Arial"/>
                <a:cs typeface="Arial"/>
              </a:rPr>
              <a:t> </a:t>
            </a:r>
            <a:r>
              <a:rPr sz="2400" dirty="0">
                <a:solidFill>
                  <a:srgbClr val="252525"/>
                </a:solidFill>
                <a:latin typeface="Arial"/>
                <a:cs typeface="Arial"/>
              </a:rPr>
              <a:t>Once</a:t>
            </a:r>
            <a:r>
              <a:rPr sz="2400" spc="-20" dirty="0">
                <a:solidFill>
                  <a:srgbClr val="252525"/>
                </a:solidFill>
                <a:latin typeface="Arial"/>
                <a:cs typeface="Arial"/>
              </a:rPr>
              <a:t> </a:t>
            </a:r>
            <a:r>
              <a:rPr sz="2400" dirty="0">
                <a:solidFill>
                  <a:srgbClr val="252525"/>
                </a:solidFill>
                <a:latin typeface="Arial"/>
                <a:cs typeface="Arial"/>
              </a:rPr>
              <a:t>you</a:t>
            </a:r>
            <a:r>
              <a:rPr sz="2400" spc="-5" dirty="0">
                <a:solidFill>
                  <a:srgbClr val="252525"/>
                </a:solidFill>
                <a:latin typeface="Arial"/>
                <a:cs typeface="Arial"/>
              </a:rPr>
              <a:t> </a:t>
            </a:r>
            <a:r>
              <a:rPr sz="2400" dirty="0">
                <a:solidFill>
                  <a:srgbClr val="252525"/>
                </a:solidFill>
                <a:latin typeface="Arial"/>
                <a:cs typeface="Arial"/>
              </a:rPr>
              <a:t>are</a:t>
            </a:r>
            <a:r>
              <a:rPr sz="2400" spc="-5" dirty="0">
                <a:solidFill>
                  <a:srgbClr val="252525"/>
                </a:solidFill>
                <a:latin typeface="Arial"/>
                <a:cs typeface="Arial"/>
              </a:rPr>
              <a:t> </a:t>
            </a:r>
            <a:r>
              <a:rPr sz="2400" dirty="0">
                <a:solidFill>
                  <a:srgbClr val="252525"/>
                </a:solidFill>
                <a:latin typeface="Arial"/>
                <a:cs typeface="Arial"/>
              </a:rPr>
              <a:t>sentenced,</a:t>
            </a:r>
            <a:r>
              <a:rPr sz="2400" spc="5" dirty="0">
                <a:solidFill>
                  <a:srgbClr val="252525"/>
                </a:solidFill>
                <a:latin typeface="Arial"/>
                <a:cs typeface="Arial"/>
              </a:rPr>
              <a:t> </a:t>
            </a:r>
            <a:r>
              <a:rPr sz="2400" dirty="0">
                <a:solidFill>
                  <a:srgbClr val="252525"/>
                </a:solidFill>
                <a:latin typeface="Arial"/>
                <a:cs typeface="Arial"/>
              </a:rPr>
              <a:t>or</a:t>
            </a:r>
            <a:r>
              <a:rPr sz="2400" spc="-5" dirty="0">
                <a:solidFill>
                  <a:srgbClr val="252525"/>
                </a:solidFill>
                <a:latin typeface="Arial"/>
                <a:cs typeface="Arial"/>
              </a:rPr>
              <a:t> </a:t>
            </a:r>
            <a:r>
              <a:rPr sz="2400" spc="-50" dirty="0">
                <a:solidFill>
                  <a:srgbClr val="252525"/>
                </a:solidFill>
                <a:latin typeface="Arial"/>
                <a:cs typeface="Arial"/>
              </a:rPr>
              <a:t>a </a:t>
            </a:r>
            <a:r>
              <a:rPr sz="2400" dirty="0">
                <a:solidFill>
                  <a:srgbClr val="252525"/>
                </a:solidFill>
                <a:latin typeface="Arial"/>
                <a:cs typeface="Arial"/>
              </a:rPr>
              <a:t>Judge</a:t>
            </a:r>
            <a:r>
              <a:rPr sz="2400" spc="-15" dirty="0">
                <a:solidFill>
                  <a:srgbClr val="252525"/>
                </a:solidFill>
                <a:latin typeface="Arial"/>
                <a:cs typeface="Arial"/>
              </a:rPr>
              <a:t> </a:t>
            </a:r>
            <a:r>
              <a:rPr sz="2400" dirty="0">
                <a:solidFill>
                  <a:srgbClr val="252525"/>
                </a:solidFill>
                <a:latin typeface="Arial"/>
                <a:cs typeface="Arial"/>
              </a:rPr>
              <a:t>removes</a:t>
            </a:r>
            <a:r>
              <a:rPr sz="2400" spc="-15" dirty="0">
                <a:solidFill>
                  <a:srgbClr val="252525"/>
                </a:solidFill>
                <a:latin typeface="Arial"/>
                <a:cs typeface="Arial"/>
              </a:rPr>
              <a:t> </a:t>
            </a:r>
            <a:r>
              <a:rPr sz="2400" dirty="0">
                <a:solidFill>
                  <a:srgbClr val="252525"/>
                </a:solidFill>
                <a:latin typeface="Arial"/>
                <a:cs typeface="Arial"/>
              </a:rPr>
              <a:t>SRP</a:t>
            </a:r>
            <a:r>
              <a:rPr sz="2400" spc="-55" dirty="0">
                <a:solidFill>
                  <a:srgbClr val="252525"/>
                </a:solidFill>
                <a:latin typeface="Arial"/>
                <a:cs typeface="Arial"/>
              </a:rPr>
              <a:t> </a:t>
            </a:r>
            <a:r>
              <a:rPr sz="2400" dirty="0">
                <a:solidFill>
                  <a:srgbClr val="252525"/>
                </a:solidFill>
                <a:latin typeface="Arial"/>
                <a:cs typeface="Arial"/>
              </a:rPr>
              <a:t>as</a:t>
            </a:r>
            <a:r>
              <a:rPr sz="2400" spc="-15" dirty="0">
                <a:solidFill>
                  <a:srgbClr val="252525"/>
                </a:solidFill>
                <a:latin typeface="Arial"/>
                <a:cs typeface="Arial"/>
              </a:rPr>
              <a:t> </a:t>
            </a:r>
            <a:r>
              <a:rPr sz="2400" dirty="0">
                <a:solidFill>
                  <a:srgbClr val="252525"/>
                </a:solidFill>
                <a:latin typeface="Arial"/>
                <a:cs typeface="Arial"/>
              </a:rPr>
              <a:t>a</a:t>
            </a:r>
            <a:r>
              <a:rPr sz="2400" spc="-15" dirty="0">
                <a:solidFill>
                  <a:srgbClr val="252525"/>
                </a:solidFill>
                <a:latin typeface="Arial"/>
                <a:cs typeface="Arial"/>
              </a:rPr>
              <a:t> </a:t>
            </a:r>
            <a:r>
              <a:rPr sz="2400" dirty="0">
                <a:solidFill>
                  <a:srgbClr val="252525"/>
                </a:solidFill>
                <a:latin typeface="Arial"/>
                <a:cs typeface="Arial"/>
              </a:rPr>
              <a:t>condition,</a:t>
            </a:r>
            <a:r>
              <a:rPr sz="2400" spc="10" dirty="0">
                <a:solidFill>
                  <a:srgbClr val="252525"/>
                </a:solidFill>
                <a:latin typeface="Arial"/>
                <a:cs typeface="Arial"/>
              </a:rPr>
              <a:t> </a:t>
            </a:r>
            <a:r>
              <a:rPr sz="2400" dirty="0">
                <a:solidFill>
                  <a:srgbClr val="252525"/>
                </a:solidFill>
                <a:latin typeface="Arial"/>
                <a:cs typeface="Arial"/>
              </a:rPr>
              <a:t>you</a:t>
            </a:r>
            <a:r>
              <a:rPr sz="2400" spc="-15" dirty="0">
                <a:solidFill>
                  <a:srgbClr val="252525"/>
                </a:solidFill>
                <a:latin typeface="Arial"/>
                <a:cs typeface="Arial"/>
              </a:rPr>
              <a:t> </a:t>
            </a:r>
            <a:r>
              <a:rPr sz="2400" dirty="0">
                <a:solidFill>
                  <a:srgbClr val="252525"/>
                </a:solidFill>
                <a:latin typeface="Arial"/>
                <a:cs typeface="Arial"/>
              </a:rPr>
              <a:t>will no</a:t>
            </a:r>
            <a:r>
              <a:rPr sz="2400" spc="-15" dirty="0">
                <a:solidFill>
                  <a:srgbClr val="252525"/>
                </a:solidFill>
                <a:latin typeface="Arial"/>
                <a:cs typeface="Arial"/>
              </a:rPr>
              <a:t> </a:t>
            </a:r>
            <a:r>
              <a:rPr sz="2400" spc="-10" dirty="0">
                <a:solidFill>
                  <a:srgbClr val="252525"/>
                </a:solidFill>
                <a:latin typeface="Arial"/>
                <a:cs typeface="Arial"/>
              </a:rPr>
              <a:t>longer </a:t>
            </a:r>
            <a:r>
              <a:rPr sz="2400" dirty="0">
                <a:solidFill>
                  <a:srgbClr val="252525"/>
                </a:solidFill>
                <a:latin typeface="Arial"/>
                <a:cs typeface="Arial"/>
              </a:rPr>
              <a:t>have to</a:t>
            </a:r>
            <a:r>
              <a:rPr sz="2400" spc="-25" dirty="0">
                <a:solidFill>
                  <a:srgbClr val="252525"/>
                </a:solidFill>
                <a:latin typeface="Arial"/>
                <a:cs typeface="Arial"/>
              </a:rPr>
              <a:t> </a:t>
            </a:r>
            <a:r>
              <a:rPr sz="2400" dirty="0">
                <a:solidFill>
                  <a:srgbClr val="252525"/>
                </a:solidFill>
                <a:latin typeface="Arial"/>
                <a:cs typeface="Arial"/>
              </a:rPr>
              <a:t>report to</a:t>
            </a:r>
            <a:r>
              <a:rPr sz="2400" spc="-25" dirty="0">
                <a:solidFill>
                  <a:srgbClr val="252525"/>
                </a:solidFill>
                <a:latin typeface="Arial"/>
                <a:cs typeface="Arial"/>
              </a:rPr>
              <a:t> </a:t>
            </a:r>
            <a:r>
              <a:rPr sz="2400" spc="-20" dirty="0">
                <a:solidFill>
                  <a:srgbClr val="252525"/>
                </a:solidFill>
                <a:latin typeface="Arial"/>
                <a:cs typeface="Arial"/>
              </a:rPr>
              <a:t>SRP.</a:t>
            </a:r>
            <a:endParaRPr sz="2400" dirty="0">
              <a:latin typeface="Arial"/>
              <a:cs typeface="Arial"/>
            </a:endParaRPr>
          </a:p>
        </p:txBody>
      </p:sp>
      <p:sp>
        <p:nvSpPr>
          <p:cNvPr id="3" name="object 3">
            <a:extLst>
              <a:ext uri="{C183D7F6-B498-43B3-948B-1728B52AA6E4}">
                <adec:decorative xmlns:adec="http://schemas.microsoft.com/office/drawing/2017/decorative" val="1"/>
              </a:ext>
            </a:extLst>
          </p:cNvPr>
          <p:cNvSpPr/>
          <p:nvPr/>
        </p:nvSpPr>
        <p:spPr>
          <a:xfrm>
            <a:off x="0" y="5215128"/>
            <a:ext cx="9144000" cy="1643380"/>
          </a:xfrm>
          <a:custGeom>
            <a:avLst/>
            <a:gdLst/>
            <a:ahLst/>
            <a:cxnLst/>
            <a:rect l="l" t="t" r="r" b="b"/>
            <a:pathLst>
              <a:path w="9144000" h="1643379">
                <a:moveTo>
                  <a:pt x="9144000" y="0"/>
                </a:moveTo>
                <a:lnTo>
                  <a:pt x="0" y="0"/>
                </a:lnTo>
                <a:lnTo>
                  <a:pt x="0" y="1642872"/>
                </a:lnTo>
                <a:lnTo>
                  <a:pt x="9144000" y="1642872"/>
                </a:lnTo>
                <a:lnTo>
                  <a:pt x="9144000" y="0"/>
                </a:lnTo>
                <a:close/>
              </a:path>
            </a:pathLst>
          </a:custGeom>
          <a:solidFill>
            <a:srgbClr val="F1F1F1"/>
          </a:solidFill>
        </p:spPr>
        <p:txBody>
          <a:bodyPr wrap="square" lIns="0" tIns="0" rIns="0" bIns="0" rtlCol="0"/>
          <a:lstStyle/>
          <a:p>
            <a:endParaRPr/>
          </a:p>
        </p:txBody>
      </p:sp>
      <p:pic>
        <p:nvPicPr>
          <p:cNvPr id="7" name="Audio 6" descr="Narration enabled Icon">
            <a:hlinkClick r:id="" action="ppaction://media"/>
            <a:extLst>
              <a:ext uri="{FF2B5EF4-FFF2-40B4-BE49-F238E27FC236}">
                <a16:creationId xmlns:a16="http://schemas.microsoft.com/office/drawing/2014/main" id="{15005F69-3865-14D2-24C4-475196C2D14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20C2B59-8186-4374-8517-58B967B9FF34}" label="Slide2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2237"/>
    </mc:Choice>
    <mc:Fallback xmlns="">
      <p:transition spd="slow" advTm="22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5668" y="318262"/>
            <a:ext cx="7581900" cy="938077"/>
          </a:xfrm>
          <a:prstGeom prst="rect">
            <a:avLst/>
          </a:prstGeom>
        </p:spPr>
        <p:txBody>
          <a:bodyPr vert="horz" wrap="square" lIns="0" tIns="88265" rIns="0" bIns="0" rtlCol="0">
            <a:spAutoFit/>
          </a:bodyPr>
          <a:lstStyle/>
          <a:p>
            <a:pPr marL="527685" marR="5080" indent="-515620">
              <a:lnSpc>
                <a:spcPts val="3260"/>
              </a:lnSpc>
              <a:spcBef>
                <a:spcPts val="695"/>
              </a:spcBef>
              <a:tabLst>
                <a:tab pos="527685" algn="l"/>
              </a:tabLst>
            </a:pPr>
            <a:r>
              <a:rPr sz="2400" spc="-25" dirty="0">
                <a:solidFill>
                  <a:srgbClr val="252525"/>
                </a:solidFill>
                <a:latin typeface="Calibri Light"/>
                <a:cs typeface="Calibri Light"/>
              </a:rPr>
              <a:t>9.</a:t>
            </a:r>
            <a:r>
              <a:rPr sz="2400" dirty="0">
                <a:solidFill>
                  <a:srgbClr val="252525"/>
                </a:solidFill>
                <a:latin typeface="Calibri Light"/>
                <a:cs typeface="Calibri Light"/>
              </a:rPr>
              <a:t>	The</a:t>
            </a:r>
            <a:r>
              <a:rPr sz="2400" spc="-114" dirty="0">
                <a:solidFill>
                  <a:srgbClr val="252525"/>
                </a:solidFill>
                <a:latin typeface="Calibri Light"/>
                <a:cs typeface="Calibri Light"/>
              </a:rPr>
              <a:t> </a:t>
            </a:r>
            <a:r>
              <a:rPr sz="2400" spc="-35" dirty="0">
                <a:solidFill>
                  <a:srgbClr val="252525"/>
                </a:solidFill>
                <a:latin typeface="Calibri Light"/>
                <a:cs typeface="Calibri Light"/>
              </a:rPr>
              <a:t>defendant</a:t>
            </a:r>
            <a:r>
              <a:rPr sz="2400" spc="-110" dirty="0">
                <a:solidFill>
                  <a:srgbClr val="252525"/>
                </a:solidFill>
                <a:latin typeface="Calibri Light"/>
                <a:cs typeface="Calibri Light"/>
              </a:rPr>
              <a:t> </a:t>
            </a:r>
            <a:r>
              <a:rPr sz="2400" dirty="0">
                <a:solidFill>
                  <a:srgbClr val="252525"/>
                </a:solidFill>
                <a:latin typeface="Calibri Light"/>
                <a:cs typeface="Calibri Light"/>
              </a:rPr>
              <a:t>will</a:t>
            </a:r>
            <a:r>
              <a:rPr sz="2400" spc="-90" dirty="0">
                <a:solidFill>
                  <a:srgbClr val="252525"/>
                </a:solidFill>
                <a:latin typeface="Calibri Light"/>
                <a:cs typeface="Calibri Light"/>
              </a:rPr>
              <a:t> </a:t>
            </a:r>
            <a:r>
              <a:rPr sz="2400" spc="-10" dirty="0">
                <a:solidFill>
                  <a:srgbClr val="252525"/>
                </a:solidFill>
                <a:latin typeface="Calibri Light"/>
                <a:cs typeface="Calibri Light"/>
              </a:rPr>
              <a:t>submit</a:t>
            </a:r>
            <a:r>
              <a:rPr sz="2400" spc="-110" dirty="0">
                <a:solidFill>
                  <a:srgbClr val="252525"/>
                </a:solidFill>
                <a:latin typeface="Calibri Light"/>
                <a:cs typeface="Calibri Light"/>
              </a:rPr>
              <a:t> </a:t>
            </a:r>
            <a:r>
              <a:rPr sz="2400" dirty="0">
                <a:solidFill>
                  <a:srgbClr val="252525"/>
                </a:solidFill>
                <a:latin typeface="Calibri Light"/>
                <a:cs typeface="Calibri Light"/>
              </a:rPr>
              <a:t>to</a:t>
            </a:r>
            <a:r>
              <a:rPr sz="2400" spc="-95" dirty="0">
                <a:solidFill>
                  <a:srgbClr val="252525"/>
                </a:solidFill>
                <a:latin typeface="Calibri Light"/>
                <a:cs typeface="Calibri Light"/>
              </a:rPr>
              <a:t> </a:t>
            </a:r>
            <a:r>
              <a:rPr sz="2400" dirty="0">
                <a:solidFill>
                  <a:srgbClr val="252525"/>
                </a:solidFill>
                <a:latin typeface="Calibri Light"/>
                <a:cs typeface="Calibri Light"/>
              </a:rPr>
              <a:t>drug</a:t>
            </a:r>
            <a:r>
              <a:rPr sz="2400" spc="-110" dirty="0">
                <a:solidFill>
                  <a:srgbClr val="252525"/>
                </a:solidFill>
                <a:latin typeface="Calibri Light"/>
                <a:cs typeface="Calibri Light"/>
              </a:rPr>
              <a:t> </a:t>
            </a:r>
            <a:r>
              <a:rPr sz="2400" spc="-20" dirty="0">
                <a:solidFill>
                  <a:srgbClr val="252525"/>
                </a:solidFill>
                <a:latin typeface="Calibri Light"/>
                <a:cs typeface="Calibri Light"/>
              </a:rPr>
              <a:t>testing</a:t>
            </a:r>
            <a:r>
              <a:rPr sz="2400" spc="-125" dirty="0">
                <a:solidFill>
                  <a:srgbClr val="252525"/>
                </a:solidFill>
                <a:latin typeface="Calibri Light"/>
                <a:cs typeface="Calibri Light"/>
              </a:rPr>
              <a:t> </a:t>
            </a:r>
            <a:r>
              <a:rPr sz="2400" spc="-25" dirty="0">
                <a:solidFill>
                  <a:srgbClr val="252525"/>
                </a:solidFill>
                <a:latin typeface="Calibri Light"/>
                <a:cs typeface="Calibri Light"/>
              </a:rPr>
              <a:t>as instructed</a:t>
            </a:r>
            <a:r>
              <a:rPr sz="2400" spc="-140" dirty="0">
                <a:solidFill>
                  <a:srgbClr val="252525"/>
                </a:solidFill>
                <a:latin typeface="Calibri Light"/>
                <a:cs typeface="Calibri Light"/>
              </a:rPr>
              <a:t> </a:t>
            </a:r>
            <a:r>
              <a:rPr sz="2400" dirty="0">
                <a:solidFill>
                  <a:srgbClr val="252525"/>
                </a:solidFill>
                <a:latin typeface="Calibri Light"/>
                <a:cs typeface="Calibri Light"/>
              </a:rPr>
              <a:t>by</a:t>
            </a:r>
            <a:r>
              <a:rPr sz="2400" spc="-90" dirty="0">
                <a:solidFill>
                  <a:srgbClr val="252525"/>
                </a:solidFill>
                <a:latin typeface="Calibri Light"/>
                <a:cs typeface="Calibri Light"/>
              </a:rPr>
              <a:t> </a:t>
            </a:r>
            <a:r>
              <a:rPr sz="2400" dirty="0">
                <a:solidFill>
                  <a:srgbClr val="252525"/>
                </a:solidFill>
                <a:latin typeface="Calibri Light"/>
                <a:cs typeface="Calibri Light"/>
              </a:rPr>
              <a:t>the</a:t>
            </a:r>
            <a:r>
              <a:rPr sz="2400" spc="-110" dirty="0">
                <a:solidFill>
                  <a:srgbClr val="252525"/>
                </a:solidFill>
                <a:latin typeface="Calibri Light"/>
                <a:cs typeface="Calibri Light"/>
              </a:rPr>
              <a:t> </a:t>
            </a:r>
            <a:r>
              <a:rPr sz="2400" spc="-10" dirty="0">
                <a:solidFill>
                  <a:srgbClr val="252525"/>
                </a:solidFill>
                <a:latin typeface="Calibri Light"/>
                <a:cs typeface="Calibri Light"/>
              </a:rPr>
              <a:t>Supervised</a:t>
            </a:r>
            <a:r>
              <a:rPr sz="2400" spc="-120" dirty="0">
                <a:solidFill>
                  <a:srgbClr val="252525"/>
                </a:solidFill>
                <a:latin typeface="Calibri Light"/>
                <a:cs typeface="Calibri Light"/>
              </a:rPr>
              <a:t> </a:t>
            </a:r>
            <a:r>
              <a:rPr sz="2400" spc="-20" dirty="0">
                <a:solidFill>
                  <a:srgbClr val="252525"/>
                </a:solidFill>
                <a:latin typeface="Calibri Light"/>
                <a:cs typeface="Calibri Light"/>
              </a:rPr>
              <a:t>Release</a:t>
            </a:r>
            <a:r>
              <a:rPr sz="2400" spc="-120" dirty="0">
                <a:solidFill>
                  <a:srgbClr val="252525"/>
                </a:solidFill>
                <a:latin typeface="Calibri Light"/>
                <a:cs typeface="Calibri Light"/>
              </a:rPr>
              <a:t> </a:t>
            </a:r>
            <a:r>
              <a:rPr sz="2400" spc="-10" dirty="0">
                <a:solidFill>
                  <a:srgbClr val="252525"/>
                </a:solidFill>
                <a:latin typeface="Calibri Light"/>
                <a:cs typeface="Calibri Light"/>
              </a:rPr>
              <a:t>Staff.</a:t>
            </a:r>
            <a:endParaRPr sz="2400" dirty="0">
              <a:latin typeface="Calibri Light"/>
              <a:cs typeface="Calibri Light"/>
            </a:endParaRPr>
          </a:p>
        </p:txBody>
      </p:sp>
      <p:sp>
        <p:nvSpPr>
          <p:cNvPr id="3" name="object 3"/>
          <p:cNvSpPr txBox="1"/>
          <p:nvPr/>
        </p:nvSpPr>
        <p:spPr>
          <a:xfrm>
            <a:off x="535940" y="1329893"/>
            <a:ext cx="7828915" cy="422680"/>
          </a:xfrm>
          <a:prstGeom prst="rect">
            <a:avLst/>
          </a:prstGeom>
        </p:spPr>
        <p:txBody>
          <a:bodyPr vert="horz" wrap="square" lIns="0" tIns="74295" rIns="0" bIns="0" rtlCol="0">
            <a:spAutoFit/>
          </a:bodyPr>
          <a:lstStyle/>
          <a:p>
            <a:pPr marL="103505" marR="5080" indent="-93980">
              <a:lnSpc>
                <a:spcPts val="2650"/>
              </a:lnSpc>
              <a:spcBef>
                <a:spcPts val="585"/>
              </a:spcBef>
              <a:buSzPct val="96153"/>
              <a:buFont typeface="Wingdings"/>
              <a:buChar char=""/>
              <a:tabLst>
                <a:tab pos="103505" algn="l"/>
                <a:tab pos="305435" algn="l"/>
              </a:tabLst>
            </a:pPr>
            <a:r>
              <a:rPr sz="2600" b="0" dirty="0">
                <a:solidFill>
                  <a:srgbClr val="252525"/>
                </a:solidFill>
                <a:latin typeface="Calibri Light"/>
                <a:cs typeface="Calibri Light"/>
              </a:rPr>
              <a:t>	</a:t>
            </a:r>
            <a:r>
              <a:rPr sz="2000" b="0" dirty="0">
                <a:solidFill>
                  <a:srgbClr val="252525"/>
                </a:solidFill>
                <a:latin typeface="Calibri Light"/>
                <a:cs typeface="Calibri Light"/>
              </a:rPr>
              <a:t>This</a:t>
            </a:r>
            <a:r>
              <a:rPr sz="2000" b="0" spc="-35" dirty="0">
                <a:solidFill>
                  <a:srgbClr val="252525"/>
                </a:solidFill>
                <a:latin typeface="Calibri Light"/>
                <a:cs typeface="Calibri Light"/>
              </a:rPr>
              <a:t> </a:t>
            </a:r>
            <a:r>
              <a:rPr sz="2000" b="0" dirty="0">
                <a:solidFill>
                  <a:srgbClr val="252525"/>
                </a:solidFill>
                <a:latin typeface="Calibri Light"/>
                <a:cs typeface="Calibri Light"/>
              </a:rPr>
              <a:t>is</a:t>
            </a:r>
            <a:r>
              <a:rPr sz="2000" b="0" spc="-35" dirty="0">
                <a:solidFill>
                  <a:srgbClr val="252525"/>
                </a:solidFill>
                <a:latin typeface="Calibri Light"/>
                <a:cs typeface="Calibri Light"/>
              </a:rPr>
              <a:t> </a:t>
            </a:r>
            <a:r>
              <a:rPr sz="2000" b="0" dirty="0">
                <a:solidFill>
                  <a:srgbClr val="252525"/>
                </a:solidFill>
                <a:latin typeface="Calibri Light"/>
                <a:cs typeface="Calibri Light"/>
              </a:rPr>
              <a:t>calling</a:t>
            </a:r>
            <a:r>
              <a:rPr sz="2000" b="0" spc="-35" dirty="0">
                <a:solidFill>
                  <a:srgbClr val="252525"/>
                </a:solidFill>
                <a:latin typeface="Calibri Light"/>
                <a:cs typeface="Calibri Light"/>
              </a:rPr>
              <a:t> </a:t>
            </a:r>
            <a:r>
              <a:rPr sz="2000" b="0" dirty="0">
                <a:solidFill>
                  <a:srgbClr val="252525"/>
                </a:solidFill>
                <a:latin typeface="Calibri Light"/>
                <a:cs typeface="Calibri Light"/>
              </a:rPr>
              <a:t>the</a:t>
            </a:r>
            <a:r>
              <a:rPr sz="2000" b="0" spc="-30" dirty="0">
                <a:solidFill>
                  <a:srgbClr val="252525"/>
                </a:solidFill>
                <a:latin typeface="Calibri Light"/>
                <a:cs typeface="Calibri Light"/>
              </a:rPr>
              <a:t> </a:t>
            </a:r>
            <a:r>
              <a:rPr sz="2000" b="0" dirty="0">
                <a:solidFill>
                  <a:srgbClr val="252525"/>
                </a:solidFill>
                <a:latin typeface="Calibri Light"/>
                <a:cs typeface="Calibri Light"/>
              </a:rPr>
              <a:t>UA</a:t>
            </a:r>
            <a:r>
              <a:rPr sz="2000" b="0" spc="-40" dirty="0">
                <a:solidFill>
                  <a:srgbClr val="252525"/>
                </a:solidFill>
                <a:latin typeface="Calibri Light"/>
                <a:cs typeface="Calibri Light"/>
              </a:rPr>
              <a:t> </a:t>
            </a:r>
            <a:r>
              <a:rPr sz="2000" b="0" dirty="0">
                <a:solidFill>
                  <a:srgbClr val="252525"/>
                </a:solidFill>
                <a:latin typeface="Calibri Light"/>
                <a:cs typeface="Calibri Light"/>
              </a:rPr>
              <a:t>line</a:t>
            </a:r>
            <a:r>
              <a:rPr sz="2000" b="0" spc="-40" dirty="0">
                <a:solidFill>
                  <a:srgbClr val="252525"/>
                </a:solidFill>
                <a:latin typeface="Calibri Light"/>
                <a:cs typeface="Calibri Light"/>
              </a:rPr>
              <a:t> </a:t>
            </a:r>
            <a:r>
              <a:rPr sz="2000" b="0" dirty="0">
                <a:solidFill>
                  <a:srgbClr val="252525"/>
                </a:solidFill>
                <a:latin typeface="Calibri Light"/>
                <a:cs typeface="Calibri Light"/>
              </a:rPr>
              <a:t>daily</a:t>
            </a:r>
            <a:r>
              <a:rPr sz="2000" b="0" spc="-20" dirty="0">
                <a:solidFill>
                  <a:srgbClr val="252525"/>
                </a:solidFill>
                <a:latin typeface="Calibri Light"/>
                <a:cs typeface="Calibri Light"/>
              </a:rPr>
              <a:t> </a:t>
            </a:r>
            <a:r>
              <a:rPr sz="2000" b="0" dirty="0">
                <a:solidFill>
                  <a:srgbClr val="252525"/>
                </a:solidFill>
                <a:latin typeface="Calibri Light"/>
                <a:cs typeface="Calibri Light"/>
              </a:rPr>
              <a:t>and</a:t>
            </a:r>
            <a:r>
              <a:rPr sz="2000" b="0" spc="-35" dirty="0">
                <a:solidFill>
                  <a:srgbClr val="252525"/>
                </a:solidFill>
                <a:latin typeface="Calibri Light"/>
                <a:cs typeface="Calibri Light"/>
              </a:rPr>
              <a:t> </a:t>
            </a:r>
            <a:r>
              <a:rPr sz="2000" b="0" dirty="0">
                <a:solidFill>
                  <a:srgbClr val="252525"/>
                </a:solidFill>
                <a:latin typeface="Calibri Light"/>
                <a:cs typeface="Calibri Light"/>
              </a:rPr>
              <a:t>submitting</a:t>
            </a:r>
            <a:r>
              <a:rPr sz="2000" b="0" spc="-60" dirty="0">
                <a:solidFill>
                  <a:srgbClr val="252525"/>
                </a:solidFill>
                <a:latin typeface="Calibri Light"/>
                <a:cs typeface="Calibri Light"/>
              </a:rPr>
              <a:t> </a:t>
            </a:r>
            <a:r>
              <a:rPr sz="2000" b="0" dirty="0">
                <a:solidFill>
                  <a:srgbClr val="252525"/>
                </a:solidFill>
                <a:latin typeface="Calibri Light"/>
                <a:cs typeface="Calibri Light"/>
              </a:rPr>
              <a:t>your</a:t>
            </a:r>
            <a:r>
              <a:rPr sz="2000" b="0" spc="-35" dirty="0">
                <a:solidFill>
                  <a:srgbClr val="252525"/>
                </a:solidFill>
                <a:latin typeface="Calibri Light"/>
                <a:cs typeface="Calibri Light"/>
              </a:rPr>
              <a:t> </a:t>
            </a:r>
            <a:r>
              <a:rPr sz="2000" b="0" dirty="0">
                <a:solidFill>
                  <a:srgbClr val="252525"/>
                </a:solidFill>
                <a:latin typeface="Calibri Light"/>
                <a:cs typeface="Calibri Light"/>
              </a:rPr>
              <a:t>UA</a:t>
            </a:r>
            <a:r>
              <a:rPr sz="2000" b="0" spc="-40" dirty="0">
                <a:solidFill>
                  <a:srgbClr val="252525"/>
                </a:solidFill>
                <a:latin typeface="Calibri Light"/>
                <a:cs typeface="Calibri Light"/>
              </a:rPr>
              <a:t> </a:t>
            </a:r>
            <a:r>
              <a:rPr sz="2000" b="0" spc="-25" dirty="0">
                <a:solidFill>
                  <a:srgbClr val="252525"/>
                </a:solidFill>
                <a:latin typeface="Calibri Light"/>
                <a:cs typeface="Calibri Light"/>
              </a:rPr>
              <a:t>as </a:t>
            </a:r>
            <a:r>
              <a:rPr sz="2000" b="0" spc="-10" dirty="0">
                <a:solidFill>
                  <a:srgbClr val="252525"/>
                </a:solidFill>
                <a:latin typeface="Calibri Light"/>
                <a:cs typeface="Calibri Light"/>
              </a:rPr>
              <a:t>instructed.</a:t>
            </a:r>
            <a:endParaRPr sz="2000" dirty="0">
              <a:latin typeface="Calibri Light"/>
              <a:cs typeface="Calibri Light"/>
            </a:endParaRPr>
          </a:p>
        </p:txBody>
      </p:sp>
      <p:pic>
        <p:nvPicPr>
          <p:cNvPr id="5" name="Audio 4" descr="Narration Enabled Icon">
            <a:hlinkClick r:id="" action="ppaction://media"/>
            <a:extLst>
              <a:ext uri="{FF2B5EF4-FFF2-40B4-BE49-F238E27FC236}">
                <a16:creationId xmlns:a16="http://schemas.microsoft.com/office/drawing/2014/main" id="{FE816313-AC89-F247-C82B-77995CBA9BA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B104525-DB7E-4C3B-8023-A521C34663E9}" label="Slide20Captions" lang="" r:embed="rId4"/>
                        </p173:trackLst>
                      </p173:tracksInfo>
                    </p:ext>
                  </p14:extLst>
                </p14:media>
              </p:ext>
            </p:extLst>
          </p:nvPr>
        </p:nvPicPr>
        <p:blipFill>
          <a:blip r:embed="rId5"/>
          <a:srcRect l="-118750" t="-118750" r="-118750" b="-118750"/>
          <a:stretch>
            <a:fillRect/>
          </a:stretch>
        </p:blipFill>
        <p:spPr>
          <a:xfrm>
            <a:off x="7073900" y="4787900"/>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778"/>
    </mc:Choice>
    <mc:Fallback xmlns="">
      <p:transition spd="slow" advTm="1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416EC2-C63C-A2FA-E135-176FB3E9D83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5" y="4897830"/>
            <a:ext cx="3105151" cy="19327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CB424EA-A2C3-48F4-3D1F-3FD1F6E71A2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826" y="4760526"/>
            <a:ext cx="3105152" cy="2070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1BF9D6-CA29-E7BE-DA74-F678987B2EFC}"/>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1426" y="4760527"/>
            <a:ext cx="2819400" cy="2070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object 3"/>
          <p:cNvSpPr txBox="1">
            <a:spLocks noGrp="1"/>
          </p:cNvSpPr>
          <p:nvPr>
            <p:ph type="title"/>
          </p:nvPr>
        </p:nvSpPr>
        <p:spPr>
          <a:xfrm>
            <a:off x="2168144" y="304800"/>
            <a:ext cx="5864860" cy="757555"/>
          </a:xfrm>
          <a:prstGeom prst="rect">
            <a:avLst/>
          </a:prstGeom>
        </p:spPr>
        <p:txBody>
          <a:bodyPr vert="horz" wrap="square" lIns="0" tIns="12700" rIns="0" bIns="0" rtlCol="0">
            <a:spAutoFit/>
          </a:bodyPr>
          <a:lstStyle/>
          <a:p>
            <a:pPr marL="12700">
              <a:lnSpc>
                <a:spcPct val="100000"/>
              </a:lnSpc>
              <a:spcBef>
                <a:spcPts val="100"/>
              </a:spcBef>
            </a:pPr>
            <a:r>
              <a:rPr lang="en-US" spc="-90" dirty="0">
                <a:solidFill>
                  <a:schemeClr val="tx1"/>
                </a:solidFill>
              </a:rPr>
              <a:t>Out</a:t>
            </a:r>
            <a:r>
              <a:rPr lang="en-US" spc="-225" dirty="0">
                <a:solidFill>
                  <a:schemeClr val="tx1"/>
                </a:solidFill>
              </a:rPr>
              <a:t> </a:t>
            </a:r>
            <a:r>
              <a:rPr lang="en-US" spc="-70" dirty="0">
                <a:solidFill>
                  <a:schemeClr val="tx1"/>
                </a:solidFill>
              </a:rPr>
              <a:t>of</a:t>
            </a:r>
            <a:r>
              <a:rPr lang="en-US" spc="-220" dirty="0">
                <a:solidFill>
                  <a:schemeClr val="tx1"/>
                </a:solidFill>
              </a:rPr>
              <a:t> </a:t>
            </a:r>
            <a:r>
              <a:rPr lang="en-US" spc="-100" dirty="0">
                <a:solidFill>
                  <a:schemeClr val="tx1"/>
                </a:solidFill>
              </a:rPr>
              <a:t>State</a:t>
            </a:r>
            <a:r>
              <a:rPr lang="en-US" spc="-215" dirty="0">
                <a:solidFill>
                  <a:schemeClr val="tx1"/>
                </a:solidFill>
              </a:rPr>
              <a:t> </a:t>
            </a:r>
            <a:r>
              <a:rPr lang="en-US" spc="-130" dirty="0">
                <a:solidFill>
                  <a:schemeClr val="tx1"/>
                </a:solidFill>
              </a:rPr>
              <a:t>Travel</a:t>
            </a:r>
          </a:p>
        </p:txBody>
      </p:sp>
      <p:sp>
        <p:nvSpPr>
          <p:cNvPr id="4" name="object 4"/>
          <p:cNvSpPr txBox="1"/>
          <p:nvPr/>
        </p:nvSpPr>
        <p:spPr>
          <a:xfrm>
            <a:off x="533400" y="1062355"/>
            <a:ext cx="7764780" cy="3835474"/>
          </a:xfrm>
          <a:prstGeom prst="rect">
            <a:avLst/>
          </a:prstGeom>
        </p:spPr>
        <p:txBody>
          <a:bodyPr vert="horz" wrap="square" lIns="0" tIns="68580" rIns="0" bIns="0" rtlCol="0">
            <a:spAutoFit/>
          </a:bodyPr>
          <a:lstStyle/>
          <a:p>
            <a:pPr marL="12700" marR="5080" algn="l">
              <a:lnSpc>
                <a:spcPts val="2450"/>
              </a:lnSpc>
              <a:spcBef>
                <a:spcPts val="540"/>
              </a:spcBef>
            </a:pPr>
            <a:r>
              <a:rPr lang="en-US" sz="2400" dirty="0">
                <a:solidFill>
                  <a:schemeClr val="tx1"/>
                </a:solidFill>
                <a:latin typeface="Calibri Light"/>
                <a:cs typeface="Calibri Light"/>
              </a:rPr>
              <a:t>If</a:t>
            </a:r>
            <a:r>
              <a:rPr lang="en-US" sz="2400" spc="-70"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90" dirty="0">
                <a:solidFill>
                  <a:schemeClr val="tx1"/>
                </a:solidFill>
                <a:latin typeface="Calibri Light"/>
                <a:cs typeface="Calibri Light"/>
              </a:rPr>
              <a:t> </a:t>
            </a:r>
            <a:r>
              <a:rPr lang="en-US" sz="2400" spc="-10" dirty="0">
                <a:solidFill>
                  <a:schemeClr val="tx1"/>
                </a:solidFill>
                <a:latin typeface="Calibri Light"/>
                <a:cs typeface="Calibri Light"/>
              </a:rPr>
              <a:t>have</a:t>
            </a:r>
            <a:r>
              <a:rPr lang="en-US" sz="2400" spc="-95" dirty="0">
                <a:solidFill>
                  <a:schemeClr val="tx1"/>
                </a:solidFill>
                <a:latin typeface="Calibri Light"/>
                <a:cs typeface="Calibri Light"/>
              </a:rPr>
              <a:t> </a:t>
            </a:r>
            <a:r>
              <a:rPr lang="en-US" sz="2400" dirty="0">
                <a:solidFill>
                  <a:schemeClr val="tx1"/>
                </a:solidFill>
                <a:latin typeface="Calibri Light"/>
                <a:cs typeface="Calibri Light"/>
              </a:rPr>
              <a:t>a</a:t>
            </a:r>
            <a:r>
              <a:rPr lang="en-US" sz="2400" spc="-65" dirty="0">
                <a:solidFill>
                  <a:schemeClr val="tx1"/>
                </a:solidFill>
                <a:latin typeface="Calibri Light"/>
                <a:cs typeface="Calibri Light"/>
              </a:rPr>
              <a:t> </a:t>
            </a:r>
            <a:r>
              <a:rPr lang="en-US" sz="2400" dirty="0">
                <a:solidFill>
                  <a:schemeClr val="tx1"/>
                </a:solidFill>
                <a:latin typeface="Calibri Light"/>
                <a:cs typeface="Calibri Light"/>
              </a:rPr>
              <a:t>class</a:t>
            </a:r>
            <a:r>
              <a:rPr lang="en-US" sz="2400" spc="-80" dirty="0">
                <a:solidFill>
                  <a:schemeClr val="tx1"/>
                </a:solidFill>
                <a:latin typeface="Calibri Light"/>
                <a:cs typeface="Calibri Light"/>
              </a:rPr>
              <a:t> </a:t>
            </a:r>
            <a:r>
              <a:rPr lang="en-US" sz="2400" dirty="0">
                <a:solidFill>
                  <a:schemeClr val="tx1"/>
                </a:solidFill>
                <a:latin typeface="Calibri Light"/>
                <a:cs typeface="Calibri Light"/>
              </a:rPr>
              <a:t>1</a:t>
            </a:r>
            <a:r>
              <a:rPr lang="en-US" sz="2400" spc="-55" dirty="0">
                <a:solidFill>
                  <a:schemeClr val="tx1"/>
                </a:solidFill>
                <a:latin typeface="Calibri Light"/>
                <a:cs typeface="Calibri Light"/>
              </a:rPr>
              <a:t> </a:t>
            </a:r>
            <a:r>
              <a:rPr lang="en-US" sz="2400" spc="-25" dirty="0">
                <a:solidFill>
                  <a:schemeClr val="tx1"/>
                </a:solidFill>
                <a:latin typeface="Calibri Light"/>
                <a:cs typeface="Calibri Light"/>
              </a:rPr>
              <a:t>felony</a:t>
            </a:r>
            <a:r>
              <a:rPr lang="en-US" sz="2400" spc="-95" dirty="0">
                <a:solidFill>
                  <a:schemeClr val="tx1"/>
                </a:solidFill>
                <a:latin typeface="Calibri Light"/>
                <a:cs typeface="Calibri Light"/>
              </a:rPr>
              <a:t> </a:t>
            </a:r>
            <a:r>
              <a:rPr lang="en-US" sz="2400" spc="-20" dirty="0">
                <a:solidFill>
                  <a:schemeClr val="tx1"/>
                </a:solidFill>
                <a:latin typeface="Calibri Light"/>
                <a:cs typeface="Calibri Light"/>
              </a:rPr>
              <a:t>charge</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95" dirty="0">
                <a:solidFill>
                  <a:schemeClr val="tx1"/>
                </a:solidFill>
                <a:latin typeface="Calibri Light"/>
                <a:cs typeface="Calibri Light"/>
              </a:rPr>
              <a:t> </a:t>
            </a:r>
            <a:r>
              <a:rPr lang="en-US" sz="2400" dirty="0">
                <a:solidFill>
                  <a:schemeClr val="tx1"/>
                </a:solidFill>
                <a:latin typeface="Calibri Light"/>
                <a:cs typeface="Calibri Light"/>
              </a:rPr>
              <a:t>need</a:t>
            </a:r>
            <a:r>
              <a:rPr lang="en-US" sz="2400" spc="-95" dirty="0">
                <a:solidFill>
                  <a:schemeClr val="tx1"/>
                </a:solidFill>
                <a:latin typeface="Calibri Light"/>
                <a:cs typeface="Calibri Light"/>
              </a:rPr>
              <a:t> </a:t>
            </a:r>
            <a:r>
              <a:rPr lang="en-US" sz="2400" spc="-10" dirty="0">
                <a:solidFill>
                  <a:schemeClr val="tx1"/>
                </a:solidFill>
                <a:latin typeface="Calibri Light"/>
                <a:cs typeface="Calibri Light"/>
              </a:rPr>
              <a:t>permission</a:t>
            </a:r>
            <a:r>
              <a:rPr lang="en-US" sz="2400" spc="-95" dirty="0">
                <a:solidFill>
                  <a:schemeClr val="tx1"/>
                </a:solidFill>
                <a:latin typeface="Calibri Light"/>
                <a:cs typeface="Calibri Light"/>
              </a:rPr>
              <a:t> </a:t>
            </a:r>
            <a:r>
              <a:rPr lang="en-US" sz="2400" spc="-10" dirty="0">
                <a:solidFill>
                  <a:schemeClr val="tx1"/>
                </a:solidFill>
                <a:latin typeface="Calibri Light"/>
                <a:cs typeface="Calibri Light"/>
              </a:rPr>
              <a:t>from</a:t>
            </a:r>
            <a:r>
              <a:rPr lang="en-US" sz="2400" spc="-105" dirty="0">
                <a:solidFill>
                  <a:schemeClr val="tx1"/>
                </a:solidFill>
                <a:latin typeface="Calibri Light"/>
                <a:cs typeface="Calibri Light"/>
              </a:rPr>
              <a:t> </a:t>
            </a:r>
            <a:r>
              <a:rPr lang="en-US" sz="2400" spc="-25" dirty="0">
                <a:solidFill>
                  <a:schemeClr val="tx1"/>
                </a:solidFill>
                <a:latin typeface="Calibri Light"/>
                <a:cs typeface="Calibri Light"/>
              </a:rPr>
              <a:t>the </a:t>
            </a:r>
            <a:r>
              <a:rPr lang="en-US" sz="2400" spc="-10" dirty="0">
                <a:solidFill>
                  <a:schemeClr val="tx1"/>
                </a:solidFill>
                <a:latin typeface="Calibri Light"/>
                <a:cs typeface="Calibri Light"/>
              </a:rPr>
              <a:t>Judge.</a:t>
            </a:r>
            <a:endParaRPr lang="en-US" sz="2400" dirty="0">
              <a:solidFill>
                <a:schemeClr val="tx1"/>
              </a:solidFill>
              <a:latin typeface="Calibri Light"/>
              <a:cs typeface="Calibri Light"/>
            </a:endParaRPr>
          </a:p>
          <a:p>
            <a:pPr marL="12700" algn="l">
              <a:lnSpc>
                <a:spcPts val="2665"/>
              </a:lnSpc>
              <a:spcBef>
                <a:spcPts val="850"/>
              </a:spcBef>
            </a:pPr>
            <a:r>
              <a:rPr lang="en-US" sz="2400" spc="-50" dirty="0">
                <a:solidFill>
                  <a:schemeClr val="tx1"/>
                </a:solidFill>
                <a:latin typeface="Calibri Light"/>
                <a:cs typeface="Calibri Light"/>
              </a:rPr>
              <a:t>Your</a:t>
            </a:r>
            <a:r>
              <a:rPr lang="en-US" sz="2400" spc="-90" dirty="0">
                <a:solidFill>
                  <a:schemeClr val="tx1"/>
                </a:solidFill>
                <a:latin typeface="Calibri Light"/>
                <a:cs typeface="Calibri Light"/>
              </a:rPr>
              <a:t> </a:t>
            </a:r>
            <a:r>
              <a:rPr lang="en-US" sz="2400" spc="-25" dirty="0">
                <a:solidFill>
                  <a:schemeClr val="tx1"/>
                </a:solidFill>
                <a:latin typeface="Calibri Light"/>
                <a:cs typeface="Calibri Light"/>
              </a:rPr>
              <a:t>bond/protection</a:t>
            </a:r>
            <a:r>
              <a:rPr lang="en-US" sz="2400" spc="-110" dirty="0">
                <a:solidFill>
                  <a:schemeClr val="tx1"/>
                </a:solidFill>
                <a:latin typeface="Calibri Light"/>
                <a:cs typeface="Calibri Light"/>
              </a:rPr>
              <a:t> </a:t>
            </a:r>
            <a:r>
              <a:rPr lang="en-US" sz="2400" spc="-10" dirty="0">
                <a:solidFill>
                  <a:schemeClr val="tx1"/>
                </a:solidFill>
                <a:latin typeface="Calibri Light"/>
                <a:cs typeface="Calibri Light"/>
              </a:rPr>
              <a:t>order</a:t>
            </a:r>
            <a:r>
              <a:rPr lang="en-US" sz="2400" spc="-85" dirty="0">
                <a:solidFill>
                  <a:schemeClr val="tx1"/>
                </a:solidFill>
                <a:latin typeface="Calibri Light"/>
                <a:cs typeface="Calibri Light"/>
              </a:rPr>
              <a:t> </a:t>
            </a:r>
            <a:r>
              <a:rPr lang="en-US" sz="2400" spc="-10" dirty="0">
                <a:solidFill>
                  <a:schemeClr val="tx1"/>
                </a:solidFill>
                <a:latin typeface="Calibri Light"/>
                <a:cs typeface="Calibri Light"/>
              </a:rPr>
              <a:t>cannot</a:t>
            </a:r>
            <a:r>
              <a:rPr lang="en-US" sz="2400" spc="-95" dirty="0">
                <a:solidFill>
                  <a:schemeClr val="tx1"/>
                </a:solidFill>
                <a:latin typeface="Calibri Light"/>
                <a:cs typeface="Calibri Light"/>
              </a:rPr>
              <a:t> </a:t>
            </a:r>
            <a:r>
              <a:rPr lang="en-US" sz="2400" spc="-10" dirty="0">
                <a:solidFill>
                  <a:schemeClr val="tx1"/>
                </a:solidFill>
                <a:latin typeface="Calibri Light"/>
                <a:cs typeface="Calibri Light"/>
              </a:rPr>
              <a:t>specifically</a:t>
            </a:r>
            <a:r>
              <a:rPr lang="en-US" sz="2400" spc="-95" dirty="0">
                <a:solidFill>
                  <a:schemeClr val="tx1"/>
                </a:solidFill>
                <a:latin typeface="Calibri Light"/>
                <a:cs typeface="Calibri Light"/>
              </a:rPr>
              <a:t> </a:t>
            </a:r>
            <a:r>
              <a:rPr lang="en-US" sz="2400" spc="-20" dirty="0">
                <a:solidFill>
                  <a:schemeClr val="tx1"/>
                </a:solidFill>
                <a:latin typeface="Calibri Light"/>
                <a:cs typeface="Calibri Light"/>
              </a:rPr>
              <a:t>state</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95" dirty="0">
                <a:solidFill>
                  <a:schemeClr val="tx1"/>
                </a:solidFill>
                <a:latin typeface="Calibri Light"/>
                <a:cs typeface="Calibri Light"/>
              </a:rPr>
              <a:t> </a:t>
            </a:r>
            <a:r>
              <a:rPr lang="en-US" sz="2400" spc="-10" dirty="0">
                <a:solidFill>
                  <a:schemeClr val="tx1"/>
                </a:solidFill>
                <a:latin typeface="Calibri Light"/>
                <a:cs typeface="Calibri Light"/>
              </a:rPr>
              <a:t>cannot</a:t>
            </a:r>
            <a:endParaRPr lang="en-US" sz="2400" dirty="0">
              <a:solidFill>
                <a:schemeClr val="tx1"/>
              </a:solidFill>
              <a:latin typeface="Calibri Light"/>
              <a:cs typeface="Calibri Light"/>
            </a:endParaRPr>
          </a:p>
          <a:p>
            <a:pPr marL="12700" algn="l">
              <a:lnSpc>
                <a:spcPts val="2665"/>
              </a:lnSpc>
            </a:pPr>
            <a:r>
              <a:rPr lang="en-US" sz="2400" spc="-20" dirty="0">
                <a:solidFill>
                  <a:schemeClr val="tx1"/>
                </a:solidFill>
                <a:latin typeface="Calibri Light"/>
                <a:cs typeface="Calibri Light"/>
              </a:rPr>
              <a:t>travel</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out</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of</a:t>
            </a:r>
            <a:r>
              <a:rPr lang="en-US" sz="2400" spc="-80" dirty="0">
                <a:solidFill>
                  <a:schemeClr val="tx1"/>
                </a:solidFill>
                <a:latin typeface="Calibri Light"/>
                <a:cs typeface="Calibri Light"/>
              </a:rPr>
              <a:t> </a:t>
            </a:r>
            <a:r>
              <a:rPr lang="en-US" sz="2400" spc="-10" dirty="0">
                <a:solidFill>
                  <a:schemeClr val="tx1"/>
                </a:solidFill>
                <a:latin typeface="Calibri Light"/>
                <a:cs typeface="Calibri Light"/>
              </a:rPr>
              <a:t>state.</a:t>
            </a:r>
            <a:endParaRPr lang="en-US" sz="2400" dirty="0">
              <a:solidFill>
                <a:schemeClr val="tx1"/>
              </a:solidFill>
              <a:latin typeface="Calibri Light"/>
              <a:cs typeface="Calibri Light"/>
            </a:endParaRPr>
          </a:p>
          <a:p>
            <a:pPr marL="12700" marR="321310" algn="l">
              <a:lnSpc>
                <a:spcPts val="2450"/>
              </a:lnSpc>
              <a:spcBef>
                <a:spcPts val="1315"/>
              </a:spcBef>
            </a:pPr>
            <a:r>
              <a:rPr lang="en-US" sz="2400" dirty="0">
                <a:solidFill>
                  <a:schemeClr val="tx1"/>
                </a:solidFill>
                <a:latin typeface="Calibri Light"/>
                <a:cs typeface="Calibri Light"/>
              </a:rPr>
              <a:t>Email</a:t>
            </a:r>
            <a:r>
              <a:rPr lang="en-US" sz="2400" spc="-100" dirty="0">
                <a:solidFill>
                  <a:schemeClr val="tx1"/>
                </a:solidFill>
                <a:latin typeface="Calibri Light"/>
                <a:cs typeface="Calibri Light"/>
              </a:rPr>
              <a:t> </a:t>
            </a:r>
            <a:r>
              <a:rPr lang="en-US" sz="2400" dirty="0">
                <a:solidFill>
                  <a:schemeClr val="tx1"/>
                </a:solidFill>
                <a:latin typeface="Calibri Light"/>
                <a:cs typeface="Calibri Light"/>
              </a:rPr>
              <a:t>us</a:t>
            </a:r>
            <a:r>
              <a:rPr lang="en-US" sz="2400" spc="-80" dirty="0">
                <a:solidFill>
                  <a:schemeClr val="tx1"/>
                </a:solidFill>
                <a:latin typeface="Calibri Light"/>
                <a:cs typeface="Calibri Light"/>
              </a:rPr>
              <a:t> all your travel plans; </a:t>
            </a:r>
            <a:r>
              <a:rPr lang="en-US" sz="2400" spc="-10" dirty="0">
                <a:solidFill>
                  <a:schemeClr val="tx1"/>
                </a:solidFill>
                <a:latin typeface="Calibri Light"/>
                <a:cs typeface="Calibri Light"/>
              </a:rPr>
              <a:t>where</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are</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going</a:t>
            </a:r>
            <a:r>
              <a:rPr lang="en-US" sz="2400" spc="-114" dirty="0">
                <a:solidFill>
                  <a:schemeClr val="tx1"/>
                </a:solidFill>
                <a:latin typeface="Calibri Light"/>
                <a:cs typeface="Calibri Light"/>
              </a:rPr>
              <a:t> </a:t>
            </a:r>
            <a:r>
              <a:rPr lang="en-US" sz="2400" dirty="0">
                <a:solidFill>
                  <a:schemeClr val="tx1"/>
                </a:solidFill>
                <a:latin typeface="Calibri Light"/>
                <a:cs typeface="Calibri Light"/>
              </a:rPr>
              <a:t>and</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for</a:t>
            </a:r>
            <a:r>
              <a:rPr lang="en-US" sz="2400" spc="-95" dirty="0">
                <a:solidFill>
                  <a:schemeClr val="tx1"/>
                </a:solidFill>
                <a:latin typeface="Calibri Light"/>
                <a:cs typeface="Calibri Light"/>
              </a:rPr>
              <a:t> </a:t>
            </a:r>
            <a:r>
              <a:rPr lang="en-US" sz="2400" dirty="0">
                <a:solidFill>
                  <a:schemeClr val="tx1"/>
                </a:solidFill>
                <a:latin typeface="Calibri Light"/>
                <a:cs typeface="Calibri Light"/>
              </a:rPr>
              <a:t>how</a:t>
            </a:r>
            <a:r>
              <a:rPr lang="en-US" sz="2400" spc="-114" dirty="0">
                <a:solidFill>
                  <a:schemeClr val="tx1"/>
                </a:solidFill>
                <a:latin typeface="Calibri Light"/>
                <a:cs typeface="Calibri Light"/>
              </a:rPr>
              <a:t> </a:t>
            </a:r>
            <a:r>
              <a:rPr lang="en-US" sz="2400" dirty="0">
                <a:solidFill>
                  <a:schemeClr val="tx1"/>
                </a:solidFill>
                <a:latin typeface="Calibri Light"/>
                <a:cs typeface="Calibri Light"/>
              </a:rPr>
              <a:t>long</a:t>
            </a:r>
            <a:r>
              <a:rPr lang="en-US" sz="2400" spc="-100" dirty="0">
                <a:solidFill>
                  <a:schemeClr val="tx1"/>
                </a:solidFill>
                <a:latin typeface="Calibri Light"/>
                <a:cs typeface="Calibri Light"/>
              </a:rPr>
              <a:t> </a:t>
            </a:r>
            <a:r>
              <a:rPr lang="en-US" sz="2400" dirty="0">
                <a:solidFill>
                  <a:schemeClr val="tx1"/>
                </a:solidFill>
                <a:latin typeface="Calibri Light"/>
                <a:cs typeface="Calibri Light"/>
              </a:rPr>
              <a:t>and</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what</a:t>
            </a:r>
            <a:r>
              <a:rPr lang="en-US" sz="2400" spc="-90" dirty="0">
                <a:solidFill>
                  <a:schemeClr val="tx1"/>
                </a:solidFill>
                <a:latin typeface="Calibri Light"/>
                <a:cs typeface="Calibri Light"/>
              </a:rPr>
              <a:t> </a:t>
            </a:r>
            <a:r>
              <a:rPr lang="en-US" sz="2400" spc="-20" dirty="0">
                <a:solidFill>
                  <a:schemeClr val="tx1"/>
                </a:solidFill>
                <a:latin typeface="Calibri Light"/>
                <a:cs typeface="Calibri Light"/>
              </a:rPr>
              <a:t>your </a:t>
            </a:r>
            <a:r>
              <a:rPr lang="en-US" sz="2400" dirty="0">
                <a:solidFill>
                  <a:schemeClr val="tx1"/>
                </a:solidFill>
                <a:latin typeface="Calibri Light"/>
                <a:cs typeface="Calibri Light"/>
              </a:rPr>
              <a:t>plan</a:t>
            </a:r>
            <a:r>
              <a:rPr lang="en-US" sz="2400" spc="-114" dirty="0">
                <a:solidFill>
                  <a:schemeClr val="tx1"/>
                </a:solidFill>
                <a:latin typeface="Calibri Light"/>
                <a:cs typeface="Calibri Light"/>
              </a:rPr>
              <a:t> </a:t>
            </a:r>
            <a:r>
              <a:rPr lang="en-US" sz="2400" dirty="0">
                <a:solidFill>
                  <a:schemeClr val="tx1"/>
                </a:solidFill>
                <a:latin typeface="Calibri Light"/>
                <a:cs typeface="Calibri Light"/>
              </a:rPr>
              <a:t>is</a:t>
            </a:r>
            <a:r>
              <a:rPr lang="en-US" sz="2400" spc="-70" dirty="0">
                <a:solidFill>
                  <a:schemeClr val="tx1"/>
                </a:solidFill>
                <a:latin typeface="Calibri Light"/>
                <a:cs typeface="Calibri Light"/>
              </a:rPr>
              <a:t> </a:t>
            </a:r>
            <a:r>
              <a:rPr lang="en-US" sz="2400" dirty="0">
                <a:solidFill>
                  <a:schemeClr val="tx1"/>
                </a:solidFill>
                <a:latin typeface="Calibri Light"/>
                <a:cs typeface="Calibri Light"/>
              </a:rPr>
              <a:t>for</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your</a:t>
            </a:r>
            <a:r>
              <a:rPr lang="en-US" sz="2400" spc="-90" dirty="0">
                <a:solidFill>
                  <a:schemeClr val="tx1"/>
                </a:solidFill>
                <a:latin typeface="Calibri Light"/>
                <a:cs typeface="Calibri Light"/>
              </a:rPr>
              <a:t> </a:t>
            </a:r>
            <a:r>
              <a:rPr lang="en-US" sz="2400" spc="-10" dirty="0">
                <a:solidFill>
                  <a:schemeClr val="tx1"/>
                </a:solidFill>
                <a:latin typeface="Calibri Light"/>
                <a:cs typeface="Calibri Light"/>
              </a:rPr>
              <a:t>UA’s/GPS.</a:t>
            </a:r>
            <a:endParaRPr lang="en-US" sz="2400" dirty="0">
              <a:solidFill>
                <a:schemeClr val="tx1"/>
              </a:solidFill>
              <a:latin typeface="Calibri Light"/>
              <a:cs typeface="Calibri Light"/>
            </a:endParaRPr>
          </a:p>
          <a:p>
            <a:pPr algn="l">
              <a:lnSpc>
                <a:spcPct val="100000"/>
              </a:lnSpc>
              <a:spcBef>
                <a:spcPts val="10"/>
              </a:spcBef>
            </a:pPr>
            <a:endParaRPr lang="en-US" sz="3550" dirty="0">
              <a:solidFill>
                <a:schemeClr val="tx1"/>
              </a:solidFill>
              <a:latin typeface="Calibri Light"/>
              <a:cs typeface="Calibri Light"/>
            </a:endParaRPr>
          </a:p>
          <a:p>
            <a:pPr marL="195580" marR="280035" indent="68580" algn="l">
              <a:lnSpc>
                <a:spcPts val="2450"/>
              </a:lnSpc>
            </a:pPr>
            <a:r>
              <a:rPr lang="en-US" sz="2400" dirty="0">
                <a:solidFill>
                  <a:schemeClr val="tx1"/>
                </a:solidFill>
                <a:latin typeface="Calibri Light"/>
                <a:cs typeface="Calibri Light"/>
              </a:rPr>
              <a:t>For out of country</a:t>
            </a:r>
            <a:r>
              <a:rPr lang="en-US" sz="2400" spc="-110" dirty="0">
                <a:solidFill>
                  <a:schemeClr val="tx1"/>
                </a:solidFill>
                <a:latin typeface="Calibri Light"/>
                <a:cs typeface="Calibri Light"/>
              </a:rPr>
              <a:t> </a:t>
            </a:r>
            <a:r>
              <a:rPr lang="en-US" sz="2400" spc="-20" dirty="0">
                <a:solidFill>
                  <a:schemeClr val="tx1"/>
                </a:solidFill>
                <a:latin typeface="Calibri Light"/>
                <a:cs typeface="Calibri Light"/>
              </a:rPr>
              <a:t>travel</a:t>
            </a:r>
            <a:r>
              <a:rPr lang="en-US" sz="2400" spc="-85"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need</a:t>
            </a:r>
            <a:r>
              <a:rPr lang="en-US" sz="2400" spc="-110" dirty="0">
                <a:solidFill>
                  <a:schemeClr val="tx1"/>
                </a:solidFill>
                <a:latin typeface="Calibri Light"/>
                <a:cs typeface="Calibri Light"/>
              </a:rPr>
              <a:t> </a:t>
            </a:r>
            <a:r>
              <a:rPr lang="en-US" sz="2400" spc="-10" dirty="0">
                <a:solidFill>
                  <a:schemeClr val="tx1"/>
                </a:solidFill>
                <a:latin typeface="Calibri Light"/>
                <a:cs typeface="Calibri Light"/>
              </a:rPr>
              <a:t>permission</a:t>
            </a:r>
            <a:r>
              <a:rPr lang="en-US" sz="2400" spc="-105" dirty="0">
                <a:solidFill>
                  <a:schemeClr val="tx1"/>
                </a:solidFill>
                <a:latin typeface="Calibri Light"/>
                <a:cs typeface="Calibri Light"/>
              </a:rPr>
              <a:t> </a:t>
            </a:r>
            <a:r>
              <a:rPr lang="en-US" sz="2400" spc="-10" dirty="0">
                <a:solidFill>
                  <a:schemeClr val="tx1"/>
                </a:solidFill>
                <a:latin typeface="Calibri Light"/>
                <a:cs typeface="Calibri Light"/>
              </a:rPr>
              <a:t>from</a:t>
            </a:r>
            <a:r>
              <a:rPr lang="en-US" sz="2400" spc="-120" dirty="0">
                <a:solidFill>
                  <a:schemeClr val="tx1"/>
                </a:solidFill>
                <a:latin typeface="Calibri Light"/>
                <a:cs typeface="Calibri Light"/>
              </a:rPr>
              <a:t> </a:t>
            </a:r>
            <a:r>
              <a:rPr lang="en-US" sz="2400" dirty="0">
                <a:solidFill>
                  <a:schemeClr val="tx1"/>
                </a:solidFill>
                <a:latin typeface="Calibri Light"/>
                <a:cs typeface="Calibri Light"/>
              </a:rPr>
              <a:t>the</a:t>
            </a:r>
            <a:r>
              <a:rPr lang="en-US" sz="2400" spc="-105" dirty="0">
                <a:solidFill>
                  <a:schemeClr val="tx1"/>
                </a:solidFill>
                <a:latin typeface="Calibri Light"/>
                <a:cs typeface="Calibri Light"/>
              </a:rPr>
              <a:t> C</a:t>
            </a:r>
            <a:r>
              <a:rPr lang="en-US" sz="2400" dirty="0">
                <a:solidFill>
                  <a:schemeClr val="tx1"/>
                </a:solidFill>
                <a:latin typeface="Calibri Light"/>
                <a:cs typeface="Calibri Light"/>
              </a:rPr>
              <a:t>ourt</a:t>
            </a:r>
            <a:r>
              <a:rPr lang="en-US" sz="2400" spc="-90" dirty="0">
                <a:solidFill>
                  <a:schemeClr val="tx1"/>
                </a:solidFill>
                <a:latin typeface="Calibri Light"/>
                <a:cs typeface="Calibri Light"/>
              </a:rPr>
              <a:t> </a:t>
            </a:r>
            <a:r>
              <a:rPr lang="en-US" sz="2400" spc="-25" dirty="0">
                <a:solidFill>
                  <a:schemeClr val="tx1"/>
                </a:solidFill>
                <a:latin typeface="Calibri Light"/>
                <a:cs typeface="Calibri Light"/>
              </a:rPr>
              <a:t>to </a:t>
            </a:r>
            <a:r>
              <a:rPr lang="en-US" sz="2400" dirty="0">
                <a:solidFill>
                  <a:schemeClr val="tx1"/>
                </a:solidFill>
                <a:latin typeface="Calibri Light"/>
                <a:cs typeface="Calibri Light"/>
              </a:rPr>
              <a:t>be</a:t>
            </a:r>
            <a:r>
              <a:rPr lang="en-US" sz="2400" spc="-70" dirty="0">
                <a:solidFill>
                  <a:schemeClr val="tx1"/>
                </a:solidFill>
                <a:latin typeface="Calibri Light"/>
                <a:cs typeface="Calibri Light"/>
              </a:rPr>
              <a:t> </a:t>
            </a:r>
            <a:r>
              <a:rPr lang="en-US" sz="2400" spc="-25" dirty="0">
                <a:solidFill>
                  <a:schemeClr val="tx1"/>
                </a:solidFill>
                <a:latin typeface="Calibri Light"/>
                <a:cs typeface="Calibri Light"/>
              </a:rPr>
              <a:t>excused</a:t>
            </a:r>
            <a:r>
              <a:rPr lang="en-US" sz="2400" spc="-90" dirty="0">
                <a:solidFill>
                  <a:schemeClr val="tx1"/>
                </a:solidFill>
                <a:latin typeface="Calibri Light"/>
                <a:cs typeface="Calibri Light"/>
              </a:rPr>
              <a:t> </a:t>
            </a:r>
            <a:r>
              <a:rPr lang="en-US" sz="2400" spc="-10" dirty="0">
                <a:solidFill>
                  <a:schemeClr val="tx1"/>
                </a:solidFill>
                <a:latin typeface="Calibri Light"/>
                <a:cs typeface="Calibri Light"/>
              </a:rPr>
              <a:t>from</a:t>
            </a:r>
            <a:r>
              <a:rPr lang="en-US" sz="2400" spc="-105" dirty="0">
                <a:solidFill>
                  <a:schemeClr val="tx1"/>
                </a:solidFill>
                <a:latin typeface="Calibri Light"/>
                <a:cs typeface="Calibri Light"/>
              </a:rPr>
              <a:t> </a:t>
            </a:r>
            <a:r>
              <a:rPr lang="en-US" sz="2400" dirty="0">
                <a:solidFill>
                  <a:schemeClr val="tx1"/>
                </a:solidFill>
                <a:latin typeface="Calibri Light"/>
                <a:cs typeface="Calibri Light"/>
              </a:rPr>
              <a:t>UA’s</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over</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the</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time</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you</a:t>
            </a:r>
            <a:r>
              <a:rPr lang="en-US" sz="2400" spc="-90" dirty="0">
                <a:solidFill>
                  <a:schemeClr val="tx1"/>
                </a:solidFill>
                <a:latin typeface="Calibri Light"/>
                <a:cs typeface="Calibri Light"/>
              </a:rPr>
              <a:t> </a:t>
            </a:r>
            <a:r>
              <a:rPr lang="en-US" sz="2400" dirty="0">
                <a:solidFill>
                  <a:schemeClr val="tx1"/>
                </a:solidFill>
                <a:latin typeface="Calibri Light"/>
                <a:cs typeface="Calibri Light"/>
              </a:rPr>
              <a:t>will</a:t>
            </a:r>
            <a:r>
              <a:rPr lang="en-US" sz="2400" spc="-60" dirty="0">
                <a:solidFill>
                  <a:schemeClr val="tx1"/>
                </a:solidFill>
                <a:latin typeface="Calibri Light"/>
                <a:cs typeface="Calibri Light"/>
              </a:rPr>
              <a:t> </a:t>
            </a:r>
            <a:r>
              <a:rPr lang="en-US" sz="2400" dirty="0">
                <a:solidFill>
                  <a:schemeClr val="tx1"/>
                </a:solidFill>
                <a:latin typeface="Calibri Light"/>
                <a:cs typeface="Calibri Light"/>
              </a:rPr>
              <a:t>be</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out</a:t>
            </a:r>
            <a:r>
              <a:rPr lang="en-US" sz="2400" spc="-75" dirty="0">
                <a:solidFill>
                  <a:schemeClr val="tx1"/>
                </a:solidFill>
                <a:latin typeface="Calibri Light"/>
                <a:cs typeface="Calibri Light"/>
              </a:rPr>
              <a:t> </a:t>
            </a:r>
            <a:r>
              <a:rPr lang="en-US" sz="2400" dirty="0">
                <a:solidFill>
                  <a:schemeClr val="tx1"/>
                </a:solidFill>
                <a:latin typeface="Calibri Light"/>
                <a:cs typeface="Calibri Light"/>
              </a:rPr>
              <a:t>of</a:t>
            </a:r>
            <a:r>
              <a:rPr lang="en-US" sz="2400" spc="-80" dirty="0">
                <a:solidFill>
                  <a:schemeClr val="tx1"/>
                </a:solidFill>
                <a:latin typeface="Calibri Light"/>
                <a:cs typeface="Calibri Light"/>
              </a:rPr>
              <a:t> </a:t>
            </a:r>
            <a:r>
              <a:rPr lang="en-US" sz="2400" spc="-25" dirty="0">
                <a:solidFill>
                  <a:schemeClr val="tx1"/>
                </a:solidFill>
                <a:latin typeface="Calibri Light"/>
                <a:cs typeface="Calibri Light"/>
              </a:rPr>
              <a:t>the </a:t>
            </a:r>
            <a:r>
              <a:rPr lang="en-US" sz="2400" spc="-10" dirty="0">
                <a:solidFill>
                  <a:schemeClr val="tx1"/>
                </a:solidFill>
                <a:latin typeface="Calibri Light"/>
                <a:cs typeface="Calibri Light"/>
              </a:rPr>
              <a:t>country.</a:t>
            </a:r>
            <a:endParaRPr lang="en-US" sz="2400" dirty="0">
              <a:solidFill>
                <a:schemeClr val="tx1"/>
              </a:solidFill>
              <a:latin typeface="Calibri Light"/>
              <a:cs typeface="Calibri Light"/>
            </a:endParaRPr>
          </a:p>
        </p:txBody>
      </p:sp>
      <p:pic>
        <p:nvPicPr>
          <p:cNvPr id="6" name="Audio 5" descr="Narration Enabled Icon">
            <a:hlinkClick r:id="" action="ppaction://media"/>
            <a:extLst>
              <a:ext uri="{FF2B5EF4-FFF2-40B4-BE49-F238E27FC236}">
                <a16:creationId xmlns:a16="http://schemas.microsoft.com/office/drawing/2014/main" id="{1BEDBA2D-7E20-5443-583E-C954CFE45F2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3BAAEF2-FCE4-4C11-A2CD-5AF085DC8F5F}" label="Slide21Captions" lang="" r:embed="rId8"/>
                        </p173:trackLst>
                      </p173:tracksInfo>
                    </p:ext>
                  </p14:extLst>
                </p14:media>
              </p:ext>
            </p:extLst>
          </p:nvPr>
        </p:nvPicPr>
        <p:blipFill>
          <a:blip r:embed="rId9"/>
          <a:srcRect l="-118750" t="-118750" r="-118750" b="-118750"/>
          <a:stretch>
            <a:fillRect/>
          </a:stretch>
        </p:blipFill>
        <p:spPr>
          <a:xfrm>
            <a:off x="7269480" y="-345122"/>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7889"/>
    </mc:Choice>
    <mc:Fallback xmlns="">
      <p:transition spd="slow" advTm="3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2597" y="2057780"/>
            <a:ext cx="3947795" cy="939800"/>
          </a:xfrm>
          <a:prstGeom prst="rect">
            <a:avLst/>
          </a:prstGeom>
        </p:spPr>
        <p:txBody>
          <a:bodyPr vert="horz" wrap="square" lIns="0" tIns="12700" rIns="0" bIns="0" rtlCol="0">
            <a:spAutoFit/>
          </a:bodyPr>
          <a:lstStyle/>
          <a:p>
            <a:pPr marL="12700">
              <a:lnSpc>
                <a:spcPct val="100000"/>
              </a:lnSpc>
              <a:spcBef>
                <a:spcPts val="100"/>
              </a:spcBef>
            </a:pPr>
            <a:r>
              <a:rPr sz="6000" spc="-110" dirty="0">
                <a:solidFill>
                  <a:srgbClr val="006260"/>
                </a:solidFill>
              </a:rPr>
              <a:t>QUESTIONS?</a:t>
            </a:r>
            <a:endParaRPr sz="6000" dirty="0">
              <a:solidFill>
                <a:srgbClr val="006260"/>
              </a:solidFill>
            </a:endParaRPr>
          </a:p>
        </p:txBody>
      </p:sp>
      <p:pic>
        <p:nvPicPr>
          <p:cNvPr id="3" name="object 3">
            <a:extLst>
              <a:ext uri="{C183D7F6-B498-43B3-948B-1728B52AA6E4}">
                <adec:decorative xmlns:adec="http://schemas.microsoft.com/office/drawing/2017/decorative" val="1"/>
              </a:ext>
            </a:extLst>
          </p:cNvPr>
          <p:cNvPicPr/>
          <p:nvPr/>
        </p:nvPicPr>
        <p:blipFill>
          <a:blip r:embed="rId4" cstate="print"/>
          <a:stretch>
            <a:fillRect/>
          </a:stretch>
        </p:blipFill>
        <p:spPr>
          <a:xfrm>
            <a:off x="4564379" y="1219200"/>
            <a:ext cx="4140708" cy="4140708"/>
          </a:xfrm>
          <a:prstGeom prst="rect">
            <a:avLst/>
          </a:prstGeom>
        </p:spPr>
      </p:pic>
      <p:pic>
        <p:nvPicPr>
          <p:cNvPr id="5" name="Audio 4" descr="Narration Enabled Icon">
            <a:hlinkClick r:id="" action="ppaction://media"/>
            <a:extLst>
              <a:ext uri="{FF2B5EF4-FFF2-40B4-BE49-F238E27FC236}">
                <a16:creationId xmlns:a16="http://schemas.microsoft.com/office/drawing/2014/main" id="{F5088A17-E388-F9E8-173B-3A51B106EA6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37923406-593E-440D-A62A-4C2A2D42E5C9}" label="Slide22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537"/>
    </mc:Choice>
    <mc:Fallback xmlns="">
      <p:transition spd="slow" advTm="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0868" y="214629"/>
            <a:ext cx="8462263" cy="1094351"/>
          </a:xfrm>
          <a:prstGeom prst="rect">
            <a:avLst/>
          </a:prstGeom>
        </p:spPr>
        <p:txBody>
          <a:bodyPr vert="horz" wrap="square" lIns="0" tIns="352247" rIns="0" bIns="0" rtlCol="0">
            <a:spAutoFit/>
          </a:bodyPr>
          <a:lstStyle/>
          <a:p>
            <a:pPr marL="282575">
              <a:lnSpc>
                <a:spcPct val="100000"/>
              </a:lnSpc>
              <a:spcBef>
                <a:spcPts val="100"/>
              </a:spcBef>
            </a:pPr>
            <a:r>
              <a:rPr spc="-114" dirty="0">
                <a:solidFill>
                  <a:srgbClr val="006260"/>
                </a:solidFill>
              </a:rPr>
              <a:t>Requirements</a:t>
            </a:r>
          </a:p>
        </p:txBody>
      </p:sp>
      <p:sp>
        <p:nvSpPr>
          <p:cNvPr id="3" name="object 3"/>
          <p:cNvSpPr txBox="1"/>
          <p:nvPr/>
        </p:nvSpPr>
        <p:spPr>
          <a:xfrm>
            <a:off x="585927" y="1831974"/>
            <a:ext cx="5803900" cy="3859390"/>
          </a:xfrm>
          <a:prstGeom prst="rect">
            <a:avLst/>
          </a:prstGeom>
        </p:spPr>
        <p:txBody>
          <a:bodyPr vert="horz" wrap="square" lIns="0" tIns="12065" rIns="0" bIns="0" rtlCol="0">
            <a:spAutoFit/>
          </a:bodyPr>
          <a:lstStyle/>
          <a:p>
            <a:pPr marL="431165" indent="-419734">
              <a:lnSpc>
                <a:spcPct val="100000"/>
              </a:lnSpc>
              <a:spcBef>
                <a:spcPts val="95"/>
              </a:spcBef>
              <a:buSzPct val="97297"/>
              <a:buFont typeface="Wingdings"/>
              <a:buChar char=""/>
              <a:tabLst>
                <a:tab pos="431165" algn="l"/>
              </a:tabLst>
            </a:pPr>
            <a:r>
              <a:rPr sz="3700" spc="-40" dirty="0">
                <a:solidFill>
                  <a:srgbClr val="252525"/>
                </a:solidFill>
                <a:latin typeface="Arial"/>
                <a:cs typeface="Arial"/>
              </a:rPr>
              <a:t>Telephone</a:t>
            </a:r>
            <a:r>
              <a:rPr sz="3700" spc="-85" dirty="0">
                <a:solidFill>
                  <a:srgbClr val="252525"/>
                </a:solidFill>
                <a:latin typeface="Arial"/>
                <a:cs typeface="Arial"/>
              </a:rPr>
              <a:t> </a:t>
            </a:r>
            <a:r>
              <a:rPr sz="3700" spc="-25" dirty="0">
                <a:solidFill>
                  <a:srgbClr val="252525"/>
                </a:solidFill>
                <a:latin typeface="Arial"/>
                <a:cs typeface="Arial"/>
              </a:rPr>
              <a:t>Check-</a:t>
            </a:r>
            <a:r>
              <a:rPr lang="en-US" sz="3700" spc="-25" dirty="0">
                <a:solidFill>
                  <a:srgbClr val="252525"/>
                </a:solidFill>
                <a:latin typeface="Arial"/>
                <a:cs typeface="Arial"/>
              </a:rPr>
              <a:t>I</a:t>
            </a:r>
            <a:r>
              <a:rPr sz="3700" dirty="0">
                <a:solidFill>
                  <a:srgbClr val="252525"/>
                </a:solidFill>
                <a:latin typeface="Arial"/>
                <a:cs typeface="Arial"/>
              </a:rPr>
              <a:t>n</a:t>
            </a:r>
            <a:r>
              <a:rPr sz="3700" spc="-95" dirty="0">
                <a:solidFill>
                  <a:srgbClr val="252525"/>
                </a:solidFill>
                <a:latin typeface="Arial"/>
                <a:cs typeface="Arial"/>
              </a:rPr>
              <a:t> </a:t>
            </a:r>
            <a:r>
              <a:rPr sz="3700" spc="-10" dirty="0">
                <a:solidFill>
                  <a:srgbClr val="252525"/>
                </a:solidFill>
                <a:latin typeface="Arial"/>
                <a:cs typeface="Arial"/>
              </a:rPr>
              <a:t>Calls</a:t>
            </a:r>
            <a:endParaRPr sz="3700" dirty="0">
              <a:latin typeface="Arial"/>
              <a:cs typeface="Arial"/>
            </a:endParaRPr>
          </a:p>
          <a:p>
            <a:pPr>
              <a:lnSpc>
                <a:spcPct val="100000"/>
              </a:lnSpc>
              <a:spcBef>
                <a:spcPts val="25"/>
              </a:spcBef>
              <a:buClr>
                <a:srgbClr val="252525"/>
              </a:buClr>
              <a:buFont typeface="Wingdings"/>
              <a:buChar char=""/>
            </a:pPr>
            <a:endParaRPr sz="3400" dirty="0">
              <a:latin typeface="Arial"/>
              <a:cs typeface="Arial"/>
            </a:endParaRPr>
          </a:p>
          <a:p>
            <a:pPr marL="431165" indent="-419734">
              <a:lnSpc>
                <a:spcPct val="100000"/>
              </a:lnSpc>
              <a:spcBef>
                <a:spcPts val="5"/>
              </a:spcBef>
              <a:buSzPct val="97297"/>
              <a:buFont typeface="Wingdings"/>
              <a:buChar char=""/>
              <a:tabLst>
                <a:tab pos="431165" algn="l"/>
              </a:tabLst>
            </a:pPr>
            <a:r>
              <a:rPr sz="3700" dirty="0">
                <a:solidFill>
                  <a:srgbClr val="252525"/>
                </a:solidFill>
                <a:latin typeface="Arial"/>
                <a:cs typeface="Arial"/>
              </a:rPr>
              <a:t>Random</a:t>
            </a:r>
            <a:r>
              <a:rPr sz="3700" spc="-125" dirty="0">
                <a:solidFill>
                  <a:srgbClr val="252525"/>
                </a:solidFill>
                <a:latin typeface="Arial"/>
                <a:cs typeface="Arial"/>
              </a:rPr>
              <a:t> </a:t>
            </a:r>
            <a:r>
              <a:rPr sz="3700" spc="-25" dirty="0">
                <a:solidFill>
                  <a:srgbClr val="252525"/>
                </a:solidFill>
                <a:latin typeface="Arial"/>
                <a:cs typeface="Arial"/>
              </a:rPr>
              <a:t>UA</a:t>
            </a:r>
            <a:r>
              <a:rPr lang="en-US" sz="3700" spc="-25" dirty="0">
                <a:solidFill>
                  <a:srgbClr val="252525"/>
                </a:solidFill>
                <a:latin typeface="Arial"/>
                <a:cs typeface="Arial"/>
              </a:rPr>
              <a:t>'</a:t>
            </a:r>
            <a:r>
              <a:rPr sz="3700" spc="-25" dirty="0">
                <a:solidFill>
                  <a:srgbClr val="252525"/>
                </a:solidFill>
                <a:latin typeface="Arial"/>
                <a:cs typeface="Arial"/>
              </a:rPr>
              <a:t>s</a:t>
            </a:r>
            <a:endParaRPr sz="3700" dirty="0">
              <a:latin typeface="Arial"/>
              <a:cs typeface="Arial"/>
            </a:endParaRPr>
          </a:p>
          <a:p>
            <a:pPr>
              <a:lnSpc>
                <a:spcPct val="100000"/>
              </a:lnSpc>
              <a:spcBef>
                <a:spcPts val="25"/>
              </a:spcBef>
              <a:buClr>
                <a:srgbClr val="252525"/>
              </a:buClr>
              <a:buFont typeface="Wingdings"/>
              <a:buChar char=""/>
            </a:pPr>
            <a:endParaRPr sz="3400" dirty="0">
              <a:latin typeface="Arial"/>
              <a:cs typeface="Arial"/>
            </a:endParaRPr>
          </a:p>
          <a:p>
            <a:pPr marL="431165" indent="-419734">
              <a:lnSpc>
                <a:spcPct val="100000"/>
              </a:lnSpc>
              <a:buSzPct val="97297"/>
              <a:buFont typeface="Wingdings"/>
              <a:buChar char=""/>
              <a:tabLst>
                <a:tab pos="431165" algn="l"/>
              </a:tabLst>
            </a:pPr>
            <a:r>
              <a:rPr sz="3700" dirty="0">
                <a:solidFill>
                  <a:srgbClr val="252525"/>
                </a:solidFill>
                <a:latin typeface="Arial"/>
                <a:cs typeface="Arial"/>
              </a:rPr>
              <a:t>Office</a:t>
            </a:r>
            <a:r>
              <a:rPr sz="3700" spc="-185" dirty="0">
                <a:solidFill>
                  <a:srgbClr val="252525"/>
                </a:solidFill>
                <a:latin typeface="Arial"/>
                <a:cs typeface="Arial"/>
              </a:rPr>
              <a:t> </a:t>
            </a:r>
            <a:r>
              <a:rPr sz="3700" spc="-10" dirty="0">
                <a:solidFill>
                  <a:srgbClr val="252525"/>
                </a:solidFill>
                <a:latin typeface="Arial"/>
                <a:cs typeface="Arial"/>
              </a:rPr>
              <a:t>Visits</a:t>
            </a:r>
            <a:endParaRPr sz="3700" dirty="0">
              <a:latin typeface="Arial"/>
              <a:cs typeface="Arial"/>
            </a:endParaRPr>
          </a:p>
          <a:p>
            <a:pPr>
              <a:lnSpc>
                <a:spcPct val="100000"/>
              </a:lnSpc>
              <a:spcBef>
                <a:spcPts val="15"/>
              </a:spcBef>
              <a:buClr>
                <a:srgbClr val="252525"/>
              </a:buClr>
              <a:buFont typeface="Wingdings"/>
              <a:buChar char=""/>
            </a:pPr>
            <a:endParaRPr sz="3400" dirty="0">
              <a:latin typeface="Arial"/>
              <a:cs typeface="Arial"/>
            </a:endParaRPr>
          </a:p>
          <a:p>
            <a:pPr marL="431800" indent="-420370">
              <a:lnSpc>
                <a:spcPct val="100000"/>
              </a:lnSpc>
              <a:buSzPct val="97297"/>
              <a:buFont typeface="Wingdings"/>
              <a:buChar char=""/>
              <a:tabLst>
                <a:tab pos="431800" algn="l"/>
              </a:tabLst>
            </a:pPr>
            <a:r>
              <a:rPr sz="3700" spc="-25" dirty="0">
                <a:solidFill>
                  <a:srgbClr val="252525"/>
                </a:solidFill>
                <a:latin typeface="Arial"/>
                <a:cs typeface="Arial"/>
              </a:rPr>
              <a:t>GPS</a:t>
            </a:r>
            <a:endParaRPr sz="3700" dirty="0">
              <a:latin typeface="Arial"/>
              <a:cs typeface="Arial"/>
            </a:endParaRPr>
          </a:p>
        </p:txBody>
      </p:sp>
      <p:pic>
        <p:nvPicPr>
          <p:cNvPr id="5" name="Audio 4" descr="Narration Enabled Icon">
            <a:hlinkClick r:id="" action="ppaction://media"/>
            <a:extLst>
              <a:ext uri="{FF2B5EF4-FFF2-40B4-BE49-F238E27FC236}">
                <a16:creationId xmlns:a16="http://schemas.microsoft.com/office/drawing/2014/main" id="{C643A3F6-A092-4633-0626-E29D05D95FAC}"/>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9D85AC8C-7586-49E3-A8EB-81F6EF9F44E9}" label="Slide3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792"/>
    </mc:Choice>
    <mc:Fallback xmlns="">
      <p:transition spd="slow" advTm="1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10" dirty="0">
                <a:solidFill>
                  <a:srgbClr val="006260"/>
                </a:solidFill>
              </a:rPr>
              <a:t>General</a:t>
            </a:r>
            <a:r>
              <a:rPr spc="-229" dirty="0">
                <a:solidFill>
                  <a:srgbClr val="006260"/>
                </a:solidFill>
              </a:rPr>
              <a:t> </a:t>
            </a:r>
            <a:r>
              <a:rPr spc="-110" dirty="0">
                <a:solidFill>
                  <a:srgbClr val="006260"/>
                </a:solidFill>
              </a:rPr>
              <a:t>Information</a:t>
            </a:r>
          </a:p>
        </p:txBody>
      </p:sp>
      <p:sp>
        <p:nvSpPr>
          <p:cNvPr id="5" name="Rectangle 4">
            <a:extLst>
              <a:ext uri="{FF2B5EF4-FFF2-40B4-BE49-F238E27FC236}">
                <a16:creationId xmlns:a16="http://schemas.microsoft.com/office/drawing/2014/main" id="{1B3E3799-63EA-CA78-3F99-3B5B27799000}"/>
              </a:ext>
              <a:ext uri="{C183D7F6-B498-43B3-948B-1728B52AA6E4}">
                <adec:decorative xmlns:adec="http://schemas.microsoft.com/office/drawing/2017/decorative" val="1"/>
              </a:ext>
            </a:extLst>
          </p:cNvPr>
          <p:cNvSpPr/>
          <p:nvPr/>
        </p:nvSpPr>
        <p:spPr>
          <a:xfrm>
            <a:off x="2175510" y="1905000"/>
            <a:ext cx="5410200" cy="405160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Name: Your Name </a:t>
            </a:r>
          </a:p>
          <a:p>
            <a:pPr algn="ctr"/>
            <a:r>
              <a:rPr lang="en-US" dirty="0"/>
              <a:t>SRP Check In Number: 12345</a:t>
            </a:r>
          </a:p>
          <a:p>
            <a:pPr algn="ctr"/>
            <a:r>
              <a:rPr lang="en-US" dirty="0"/>
              <a:t>Your Case Manager Is: Case Manager</a:t>
            </a:r>
          </a:p>
          <a:p>
            <a:pPr algn="ctr"/>
            <a:endParaRPr lang="en-US" dirty="0"/>
          </a:p>
          <a:p>
            <a:pPr algn="ctr"/>
            <a:r>
              <a:rPr lang="en-US" dirty="0"/>
              <a:t>Main Line Phone Number: 720-322-1390 ext. 5</a:t>
            </a:r>
          </a:p>
          <a:p>
            <a:pPr algn="ctr"/>
            <a:r>
              <a:rPr lang="en-US" dirty="0"/>
              <a:t>Email: acsosrp@adcogov.org</a:t>
            </a:r>
          </a:p>
        </p:txBody>
      </p:sp>
      <p:pic>
        <p:nvPicPr>
          <p:cNvPr id="10" name="Audio 9" descr="Narration Enabled Icon">
            <a:hlinkClick r:id="" action="ppaction://media"/>
            <a:extLst>
              <a:ext uri="{FF2B5EF4-FFF2-40B4-BE49-F238E27FC236}">
                <a16:creationId xmlns:a16="http://schemas.microsoft.com/office/drawing/2014/main" id="{E3DE6BE1-E17D-33E5-102C-A60341EE23D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C0D6C81-5D56-4D52-B4E2-14ABA88E4936}" label="Slide4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4342"/>
    </mc:Choice>
    <mc:Fallback xmlns="">
      <p:transition spd="slow" advTm="3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99465" rIns="0" bIns="0" rtlCol="0">
            <a:spAutoFit/>
          </a:bodyPr>
          <a:lstStyle/>
          <a:p>
            <a:pPr marL="243204">
              <a:lnSpc>
                <a:spcPct val="100000"/>
              </a:lnSpc>
              <a:spcBef>
                <a:spcPts val="100"/>
              </a:spcBef>
            </a:pPr>
            <a:r>
              <a:rPr spc="-145" dirty="0">
                <a:solidFill>
                  <a:srgbClr val="006260"/>
                </a:solidFill>
              </a:rPr>
              <a:t>Telephone</a:t>
            </a:r>
            <a:r>
              <a:rPr spc="-210" dirty="0">
                <a:solidFill>
                  <a:srgbClr val="006260"/>
                </a:solidFill>
              </a:rPr>
              <a:t> </a:t>
            </a:r>
            <a:r>
              <a:rPr spc="-135" dirty="0">
                <a:solidFill>
                  <a:srgbClr val="006260"/>
                </a:solidFill>
              </a:rPr>
              <a:t>Check-</a:t>
            </a:r>
            <a:r>
              <a:rPr spc="-70" dirty="0">
                <a:solidFill>
                  <a:srgbClr val="006260"/>
                </a:solidFill>
              </a:rPr>
              <a:t>in</a:t>
            </a:r>
            <a:r>
              <a:rPr spc="-195" dirty="0">
                <a:solidFill>
                  <a:srgbClr val="006260"/>
                </a:solidFill>
              </a:rPr>
              <a:t> </a:t>
            </a:r>
            <a:r>
              <a:rPr spc="-85" dirty="0">
                <a:solidFill>
                  <a:srgbClr val="006260"/>
                </a:solidFill>
              </a:rPr>
              <a:t>Calls</a:t>
            </a:r>
          </a:p>
        </p:txBody>
      </p:sp>
      <p:sp>
        <p:nvSpPr>
          <p:cNvPr id="3" name="object 3"/>
          <p:cNvSpPr txBox="1"/>
          <p:nvPr/>
        </p:nvSpPr>
        <p:spPr>
          <a:xfrm>
            <a:off x="585927" y="1955419"/>
            <a:ext cx="7905750" cy="4677499"/>
          </a:xfrm>
          <a:prstGeom prst="rect">
            <a:avLst/>
          </a:prstGeom>
        </p:spPr>
        <p:txBody>
          <a:bodyPr vert="horz" wrap="square" lIns="0" tIns="67310" rIns="0" bIns="0" rtlCol="0">
            <a:spAutoFit/>
          </a:bodyPr>
          <a:lstStyle/>
          <a:p>
            <a:pPr marL="12700" marR="5080">
              <a:lnSpc>
                <a:spcPct val="85000"/>
              </a:lnSpc>
              <a:spcBef>
                <a:spcPts val="530"/>
              </a:spcBef>
              <a:tabLst>
                <a:tab pos="2597785" algn="l"/>
              </a:tabLst>
            </a:pPr>
            <a:r>
              <a:rPr sz="2400" b="0" spc="-20" dirty="0">
                <a:solidFill>
                  <a:srgbClr val="252525"/>
                </a:solidFill>
                <a:latin typeface="Calibri Light"/>
                <a:cs typeface="Calibri Light"/>
              </a:rPr>
              <a:t>You</a:t>
            </a:r>
            <a:r>
              <a:rPr sz="2400" b="0" spc="-40" dirty="0">
                <a:solidFill>
                  <a:srgbClr val="252525"/>
                </a:solidFill>
                <a:latin typeface="Calibri Light"/>
                <a:cs typeface="Calibri Light"/>
              </a:rPr>
              <a:t> </a:t>
            </a:r>
            <a:r>
              <a:rPr sz="2400" b="0" dirty="0">
                <a:solidFill>
                  <a:srgbClr val="252525"/>
                </a:solidFill>
                <a:latin typeface="Calibri Light"/>
                <a:cs typeface="Calibri Light"/>
              </a:rPr>
              <a:t>have</a:t>
            </a:r>
            <a:r>
              <a:rPr sz="2400" b="0" spc="-55" dirty="0">
                <a:solidFill>
                  <a:srgbClr val="252525"/>
                </a:solidFill>
                <a:latin typeface="Calibri Light"/>
                <a:cs typeface="Calibri Light"/>
              </a:rPr>
              <a:t> </a:t>
            </a:r>
            <a:r>
              <a:rPr sz="2400" b="0" dirty="0">
                <a:solidFill>
                  <a:srgbClr val="252525"/>
                </a:solidFill>
                <a:latin typeface="Calibri Light"/>
                <a:cs typeface="Calibri Light"/>
              </a:rPr>
              <a:t>been</a:t>
            </a:r>
            <a:r>
              <a:rPr sz="2400" b="0" spc="-20" dirty="0">
                <a:solidFill>
                  <a:srgbClr val="252525"/>
                </a:solidFill>
                <a:latin typeface="Calibri Light"/>
                <a:cs typeface="Calibri Light"/>
              </a:rPr>
              <a:t> </a:t>
            </a:r>
            <a:r>
              <a:rPr sz="2400" b="0" dirty="0">
                <a:solidFill>
                  <a:srgbClr val="252525"/>
                </a:solidFill>
                <a:latin typeface="Calibri Light"/>
                <a:cs typeface="Calibri Light"/>
              </a:rPr>
              <a:t>assigned</a:t>
            </a:r>
            <a:r>
              <a:rPr sz="2400" b="0" spc="-40" dirty="0">
                <a:solidFill>
                  <a:srgbClr val="252525"/>
                </a:solidFill>
                <a:latin typeface="Calibri Light"/>
                <a:cs typeface="Calibri Light"/>
              </a:rPr>
              <a:t> </a:t>
            </a:r>
            <a:r>
              <a:rPr sz="2400" b="0" dirty="0">
                <a:solidFill>
                  <a:srgbClr val="252525"/>
                </a:solidFill>
                <a:latin typeface="Calibri Light"/>
                <a:cs typeface="Calibri Light"/>
              </a:rPr>
              <a:t>a</a:t>
            </a:r>
            <a:r>
              <a:rPr sz="2400" b="0" spc="-35" dirty="0">
                <a:solidFill>
                  <a:srgbClr val="252525"/>
                </a:solidFill>
                <a:latin typeface="Calibri Light"/>
                <a:cs typeface="Calibri Light"/>
              </a:rPr>
              <a:t> </a:t>
            </a:r>
            <a:r>
              <a:rPr sz="2400" b="0" u="sng" dirty="0">
                <a:solidFill>
                  <a:srgbClr val="252525"/>
                </a:solidFill>
                <a:uFill>
                  <a:solidFill>
                    <a:srgbClr val="252525"/>
                  </a:solidFill>
                </a:uFill>
                <a:latin typeface="Calibri Light"/>
                <a:cs typeface="Calibri Light"/>
              </a:rPr>
              <a:t>day</a:t>
            </a:r>
            <a:r>
              <a:rPr sz="2400" b="0" spc="-35" dirty="0">
                <a:solidFill>
                  <a:srgbClr val="252525"/>
                </a:solidFill>
                <a:latin typeface="Calibri Light"/>
                <a:cs typeface="Calibri Light"/>
              </a:rPr>
              <a:t> </a:t>
            </a:r>
            <a:r>
              <a:rPr sz="2400" b="0" dirty="0">
                <a:solidFill>
                  <a:srgbClr val="252525"/>
                </a:solidFill>
                <a:latin typeface="Calibri Light"/>
                <a:cs typeface="Calibri Light"/>
              </a:rPr>
              <a:t>or</a:t>
            </a:r>
            <a:r>
              <a:rPr sz="2400" b="0" spc="-35" dirty="0">
                <a:solidFill>
                  <a:srgbClr val="252525"/>
                </a:solidFill>
                <a:latin typeface="Calibri Light"/>
                <a:cs typeface="Calibri Light"/>
              </a:rPr>
              <a:t> </a:t>
            </a:r>
            <a:r>
              <a:rPr sz="2400" b="0" u="sng" dirty="0">
                <a:solidFill>
                  <a:srgbClr val="252525"/>
                </a:solidFill>
                <a:uFill>
                  <a:solidFill>
                    <a:srgbClr val="252525"/>
                  </a:solidFill>
                </a:uFill>
                <a:latin typeface="Calibri Light"/>
                <a:cs typeface="Calibri Light"/>
              </a:rPr>
              <a:t>days</a:t>
            </a:r>
            <a:r>
              <a:rPr sz="2400" b="0" spc="-45" dirty="0">
                <a:solidFill>
                  <a:srgbClr val="252525"/>
                </a:solidFill>
                <a:latin typeface="Calibri Light"/>
                <a:cs typeface="Calibri Light"/>
              </a:rPr>
              <a:t> </a:t>
            </a:r>
            <a:r>
              <a:rPr sz="2400" b="0" dirty="0">
                <a:solidFill>
                  <a:srgbClr val="252525"/>
                </a:solidFill>
                <a:latin typeface="Calibri Light"/>
                <a:cs typeface="Calibri Light"/>
              </a:rPr>
              <a:t>to</a:t>
            </a:r>
            <a:r>
              <a:rPr sz="2400" b="0" spc="-45" dirty="0">
                <a:solidFill>
                  <a:srgbClr val="252525"/>
                </a:solidFill>
                <a:latin typeface="Calibri Light"/>
                <a:cs typeface="Calibri Light"/>
              </a:rPr>
              <a:t> </a:t>
            </a:r>
            <a:r>
              <a:rPr sz="2400" b="0" dirty="0">
                <a:solidFill>
                  <a:srgbClr val="252525"/>
                </a:solidFill>
                <a:latin typeface="Calibri Light"/>
                <a:cs typeface="Calibri Light"/>
              </a:rPr>
              <a:t>check</a:t>
            </a:r>
            <a:r>
              <a:rPr sz="2400" b="0" spc="-15" dirty="0">
                <a:solidFill>
                  <a:srgbClr val="252525"/>
                </a:solidFill>
                <a:latin typeface="Calibri Light"/>
                <a:cs typeface="Calibri Light"/>
              </a:rPr>
              <a:t> </a:t>
            </a:r>
            <a:r>
              <a:rPr sz="2400" b="0" dirty="0">
                <a:solidFill>
                  <a:srgbClr val="252525"/>
                </a:solidFill>
                <a:latin typeface="Calibri Light"/>
                <a:cs typeface="Calibri Light"/>
              </a:rPr>
              <a:t>in</a:t>
            </a:r>
            <a:r>
              <a:rPr sz="2400" b="0" spc="-50" dirty="0">
                <a:solidFill>
                  <a:srgbClr val="252525"/>
                </a:solidFill>
                <a:latin typeface="Calibri Light"/>
                <a:cs typeface="Calibri Light"/>
              </a:rPr>
              <a:t> </a:t>
            </a:r>
            <a:r>
              <a:rPr sz="2400" b="0" dirty="0">
                <a:solidFill>
                  <a:srgbClr val="252525"/>
                </a:solidFill>
                <a:latin typeface="Calibri Light"/>
                <a:cs typeface="Calibri Light"/>
              </a:rPr>
              <a:t>with</a:t>
            </a:r>
            <a:r>
              <a:rPr sz="2400" b="0" spc="-40" dirty="0">
                <a:solidFill>
                  <a:srgbClr val="252525"/>
                </a:solidFill>
                <a:latin typeface="Calibri Light"/>
                <a:cs typeface="Calibri Light"/>
              </a:rPr>
              <a:t> </a:t>
            </a:r>
            <a:r>
              <a:rPr sz="2400" b="0" spc="-20" dirty="0">
                <a:solidFill>
                  <a:srgbClr val="252525"/>
                </a:solidFill>
                <a:latin typeface="Calibri Light"/>
                <a:cs typeface="Calibri Light"/>
              </a:rPr>
              <a:t>your </a:t>
            </a:r>
            <a:r>
              <a:rPr sz="2400" b="0" dirty="0">
                <a:solidFill>
                  <a:srgbClr val="252525"/>
                </a:solidFill>
                <a:latin typeface="Calibri Light"/>
                <a:cs typeface="Calibri Light"/>
              </a:rPr>
              <a:t>assigned</a:t>
            </a:r>
            <a:r>
              <a:rPr sz="2400" b="0" spc="-65" dirty="0">
                <a:solidFill>
                  <a:srgbClr val="252525"/>
                </a:solidFill>
                <a:latin typeface="Calibri Light"/>
                <a:cs typeface="Calibri Light"/>
              </a:rPr>
              <a:t> </a:t>
            </a:r>
            <a:r>
              <a:rPr sz="2400" b="0" dirty="0">
                <a:solidFill>
                  <a:srgbClr val="252525"/>
                </a:solidFill>
                <a:latin typeface="Calibri Light"/>
                <a:cs typeface="Calibri Light"/>
              </a:rPr>
              <a:t>Case</a:t>
            </a:r>
            <a:r>
              <a:rPr sz="2400" b="0" spc="-40" dirty="0">
                <a:solidFill>
                  <a:srgbClr val="252525"/>
                </a:solidFill>
                <a:latin typeface="Calibri Light"/>
                <a:cs typeface="Calibri Light"/>
              </a:rPr>
              <a:t> </a:t>
            </a:r>
            <a:r>
              <a:rPr sz="2400" b="0" spc="-25" dirty="0">
                <a:solidFill>
                  <a:srgbClr val="252525"/>
                </a:solidFill>
                <a:latin typeface="Calibri Light"/>
                <a:cs typeface="Calibri Light"/>
              </a:rPr>
              <a:t>Manager.</a:t>
            </a:r>
            <a:r>
              <a:rPr sz="2400" b="0" spc="-65" dirty="0">
                <a:solidFill>
                  <a:srgbClr val="252525"/>
                </a:solidFill>
                <a:latin typeface="Calibri Light"/>
                <a:cs typeface="Calibri Light"/>
              </a:rPr>
              <a:t> </a:t>
            </a:r>
            <a:r>
              <a:rPr sz="2400" b="0" spc="-20" dirty="0">
                <a:solidFill>
                  <a:srgbClr val="252525"/>
                </a:solidFill>
                <a:latin typeface="Calibri Light"/>
                <a:cs typeface="Calibri Light"/>
              </a:rPr>
              <a:t>You</a:t>
            </a:r>
            <a:r>
              <a:rPr sz="2400" b="0" spc="-40" dirty="0">
                <a:solidFill>
                  <a:srgbClr val="252525"/>
                </a:solidFill>
                <a:latin typeface="Calibri Light"/>
                <a:cs typeface="Calibri Light"/>
              </a:rPr>
              <a:t> </a:t>
            </a:r>
            <a:r>
              <a:rPr sz="2400" b="0" dirty="0">
                <a:solidFill>
                  <a:srgbClr val="252525"/>
                </a:solidFill>
                <a:latin typeface="Calibri Light"/>
                <a:cs typeface="Calibri Light"/>
              </a:rPr>
              <a:t>can</a:t>
            </a:r>
            <a:r>
              <a:rPr sz="2400" b="0" spc="-35" dirty="0">
                <a:solidFill>
                  <a:srgbClr val="252525"/>
                </a:solidFill>
                <a:latin typeface="Calibri Light"/>
                <a:cs typeface="Calibri Light"/>
              </a:rPr>
              <a:t> </a:t>
            </a:r>
            <a:r>
              <a:rPr sz="2400" b="0" dirty="0">
                <a:solidFill>
                  <a:srgbClr val="252525"/>
                </a:solidFill>
                <a:latin typeface="Calibri Light"/>
                <a:cs typeface="Calibri Light"/>
              </a:rPr>
              <a:t>reach</a:t>
            </a:r>
            <a:r>
              <a:rPr sz="2400" b="0" spc="-40" dirty="0">
                <a:solidFill>
                  <a:srgbClr val="252525"/>
                </a:solidFill>
                <a:latin typeface="Calibri Light"/>
                <a:cs typeface="Calibri Light"/>
              </a:rPr>
              <a:t> </a:t>
            </a:r>
            <a:r>
              <a:rPr sz="2400" b="0" dirty="0">
                <a:solidFill>
                  <a:srgbClr val="252525"/>
                </a:solidFill>
                <a:latin typeface="Calibri Light"/>
                <a:cs typeface="Calibri Light"/>
              </a:rPr>
              <a:t>your</a:t>
            </a:r>
            <a:r>
              <a:rPr sz="2400" b="0" spc="-40" dirty="0">
                <a:solidFill>
                  <a:srgbClr val="252525"/>
                </a:solidFill>
                <a:latin typeface="Calibri Light"/>
                <a:cs typeface="Calibri Light"/>
              </a:rPr>
              <a:t> </a:t>
            </a:r>
            <a:r>
              <a:rPr sz="2400" b="0" dirty="0">
                <a:solidFill>
                  <a:srgbClr val="252525"/>
                </a:solidFill>
                <a:latin typeface="Calibri Light"/>
                <a:cs typeface="Calibri Light"/>
              </a:rPr>
              <a:t>Case</a:t>
            </a:r>
            <a:r>
              <a:rPr sz="2400" b="0" spc="-40" dirty="0">
                <a:solidFill>
                  <a:srgbClr val="252525"/>
                </a:solidFill>
                <a:latin typeface="Calibri Light"/>
                <a:cs typeface="Calibri Light"/>
              </a:rPr>
              <a:t> </a:t>
            </a:r>
            <a:r>
              <a:rPr sz="2400" b="0" dirty="0">
                <a:solidFill>
                  <a:srgbClr val="252525"/>
                </a:solidFill>
                <a:latin typeface="Calibri Light"/>
                <a:cs typeface="Calibri Light"/>
              </a:rPr>
              <a:t>Manager</a:t>
            </a:r>
            <a:r>
              <a:rPr sz="2400" b="0" spc="-60" dirty="0">
                <a:solidFill>
                  <a:srgbClr val="252525"/>
                </a:solidFill>
                <a:latin typeface="Calibri Light"/>
                <a:cs typeface="Calibri Light"/>
              </a:rPr>
              <a:t> </a:t>
            </a:r>
            <a:r>
              <a:rPr sz="2400" b="0" dirty="0">
                <a:solidFill>
                  <a:srgbClr val="252525"/>
                </a:solidFill>
                <a:latin typeface="Calibri Light"/>
                <a:cs typeface="Calibri Light"/>
              </a:rPr>
              <a:t>at</a:t>
            </a:r>
            <a:r>
              <a:rPr sz="2400" b="0" spc="-50" dirty="0">
                <a:solidFill>
                  <a:srgbClr val="252525"/>
                </a:solidFill>
                <a:latin typeface="Calibri Light"/>
                <a:cs typeface="Calibri Light"/>
              </a:rPr>
              <a:t> </a:t>
            </a:r>
            <a:r>
              <a:rPr sz="2400" b="0" spc="-25" dirty="0">
                <a:solidFill>
                  <a:srgbClr val="252525"/>
                </a:solidFill>
                <a:latin typeface="Calibri Light"/>
                <a:cs typeface="Calibri Light"/>
              </a:rPr>
              <a:t>the </a:t>
            </a:r>
            <a:r>
              <a:rPr sz="2400" b="0" dirty="0">
                <a:solidFill>
                  <a:srgbClr val="252525"/>
                </a:solidFill>
                <a:latin typeface="Calibri Light"/>
                <a:cs typeface="Calibri Light"/>
              </a:rPr>
              <a:t>highlighted</a:t>
            </a:r>
            <a:r>
              <a:rPr sz="2400" b="0" spc="-75" dirty="0">
                <a:solidFill>
                  <a:srgbClr val="252525"/>
                </a:solidFill>
                <a:latin typeface="Calibri Light"/>
                <a:cs typeface="Calibri Light"/>
              </a:rPr>
              <a:t> </a:t>
            </a:r>
            <a:r>
              <a:rPr sz="2400" b="0" spc="-10" dirty="0">
                <a:solidFill>
                  <a:srgbClr val="252525"/>
                </a:solidFill>
                <a:latin typeface="Calibri Light"/>
                <a:cs typeface="Calibri Light"/>
              </a:rPr>
              <a:t>number.</a:t>
            </a:r>
            <a:r>
              <a:rPr sz="2400" b="0" dirty="0">
                <a:solidFill>
                  <a:srgbClr val="252525"/>
                </a:solidFill>
                <a:latin typeface="Calibri Light"/>
                <a:cs typeface="Calibri Light"/>
              </a:rPr>
              <a:t>	</a:t>
            </a:r>
            <a:r>
              <a:rPr lang="en-US" sz="2400" dirty="0">
                <a:solidFill>
                  <a:srgbClr val="252525"/>
                </a:solidFill>
                <a:latin typeface="Calibri Light"/>
                <a:cs typeface="Calibri Light"/>
              </a:rPr>
              <a:t>Y</a:t>
            </a:r>
            <a:r>
              <a:rPr sz="2400" b="0" dirty="0">
                <a:solidFill>
                  <a:srgbClr val="252525"/>
                </a:solidFill>
                <a:latin typeface="Calibri Light"/>
                <a:cs typeface="Calibri Light"/>
              </a:rPr>
              <a:t>ou</a:t>
            </a:r>
            <a:r>
              <a:rPr sz="2400" b="0" spc="-55" dirty="0">
                <a:solidFill>
                  <a:srgbClr val="252525"/>
                </a:solidFill>
                <a:latin typeface="Calibri Light"/>
                <a:cs typeface="Calibri Light"/>
              </a:rPr>
              <a:t> </a:t>
            </a:r>
            <a:r>
              <a:rPr lang="en-US" sz="2400" b="0" spc="-55" dirty="0">
                <a:solidFill>
                  <a:srgbClr val="252525"/>
                </a:solidFill>
                <a:latin typeface="Calibri Light"/>
                <a:cs typeface="Calibri Light"/>
              </a:rPr>
              <a:t> can </a:t>
            </a:r>
            <a:r>
              <a:rPr sz="2400" b="0" dirty="0">
                <a:solidFill>
                  <a:srgbClr val="252525"/>
                </a:solidFill>
                <a:latin typeface="Calibri Light"/>
                <a:cs typeface="Calibri Light"/>
              </a:rPr>
              <a:t>call</a:t>
            </a:r>
            <a:r>
              <a:rPr sz="2400" b="0" spc="-60" dirty="0">
                <a:solidFill>
                  <a:srgbClr val="252525"/>
                </a:solidFill>
                <a:latin typeface="Calibri Light"/>
                <a:cs typeface="Calibri Light"/>
              </a:rPr>
              <a:t> </a:t>
            </a:r>
            <a:r>
              <a:rPr sz="2400" b="0" dirty="0">
                <a:solidFill>
                  <a:srgbClr val="252525"/>
                </a:solidFill>
                <a:latin typeface="Calibri Light"/>
                <a:cs typeface="Calibri Light"/>
              </a:rPr>
              <a:t>between</a:t>
            </a:r>
            <a:r>
              <a:rPr sz="2400" b="0" spc="-60" dirty="0">
                <a:solidFill>
                  <a:srgbClr val="252525"/>
                </a:solidFill>
                <a:latin typeface="Calibri Light"/>
                <a:cs typeface="Calibri Light"/>
              </a:rPr>
              <a:t> </a:t>
            </a:r>
            <a:r>
              <a:rPr sz="2400" b="0" dirty="0">
                <a:solidFill>
                  <a:srgbClr val="252525"/>
                </a:solidFill>
                <a:latin typeface="Calibri Light"/>
                <a:cs typeface="Calibri Light"/>
              </a:rPr>
              <a:t>the</a:t>
            </a:r>
            <a:r>
              <a:rPr sz="2400" b="0" spc="-65" dirty="0">
                <a:solidFill>
                  <a:srgbClr val="252525"/>
                </a:solidFill>
                <a:latin typeface="Calibri Light"/>
                <a:cs typeface="Calibri Light"/>
              </a:rPr>
              <a:t> </a:t>
            </a:r>
            <a:r>
              <a:rPr sz="2400" b="0" dirty="0">
                <a:solidFill>
                  <a:srgbClr val="252525"/>
                </a:solidFill>
                <a:latin typeface="Calibri Light"/>
                <a:cs typeface="Calibri Light"/>
              </a:rPr>
              <a:t>hours</a:t>
            </a:r>
            <a:r>
              <a:rPr sz="2400" b="0" spc="-45" dirty="0">
                <a:solidFill>
                  <a:srgbClr val="252525"/>
                </a:solidFill>
                <a:latin typeface="Calibri Light"/>
                <a:cs typeface="Calibri Light"/>
              </a:rPr>
              <a:t> </a:t>
            </a:r>
            <a:r>
              <a:rPr sz="2400" b="0" spc="-25" dirty="0">
                <a:solidFill>
                  <a:srgbClr val="252525"/>
                </a:solidFill>
                <a:latin typeface="Calibri Light"/>
                <a:cs typeface="Calibri Light"/>
              </a:rPr>
              <a:t>of </a:t>
            </a:r>
            <a:r>
              <a:rPr lang="en-US" sz="2400" spc="-25" dirty="0">
                <a:solidFill>
                  <a:srgbClr val="252525"/>
                </a:solidFill>
                <a:latin typeface="Calibri Light"/>
                <a:cs typeface="Calibri Light"/>
              </a:rPr>
              <a:t>12:01 am</a:t>
            </a:r>
            <a:r>
              <a:rPr b="0" spc="-40" dirty="0">
                <a:solidFill>
                  <a:srgbClr val="252525"/>
                </a:solidFill>
                <a:latin typeface="Calibri Light"/>
                <a:cs typeface="Calibri Light"/>
              </a:rPr>
              <a:t> </a:t>
            </a:r>
            <a:r>
              <a:rPr sz="2400" b="0" dirty="0">
                <a:solidFill>
                  <a:srgbClr val="252525"/>
                </a:solidFill>
                <a:latin typeface="Calibri Light"/>
                <a:cs typeface="Calibri Light"/>
              </a:rPr>
              <a:t>and</a:t>
            </a:r>
            <a:r>
              <a:rPr sz="2400" b="0" spc="-20" dirty="0">
                <a:solidFill>
                  <a:srgbClr val="252525"/>
                </a:solidFill>
                <a:latin typeface="Calibri Light"/>
                <a:cs typeface="Calibri Light"/>
              </a:rPr>
              <a:t> </a:t>
            </a:r>
            <a:r>
              <a:rPr lang="en-US" sz="2400" spc="-20" dirty="0">
                <a:solidFill>
                  <a:srgbClr val="252525"/>
                </a:solidFill>
                <a:latin typeface="Calibri Light"/>
                <a:cs typeface="Calibri Light"/>
              </a:rPr>
              <a:t>11:59 pm</a:t>
            </a:r>
            <a:r>
              <a:rPr lang="en-US" spc="-25" dirty="0">
                <a:solidFill>
                  <a:srgbClr val="252525"/>
                </a:solidFill>
                <a:latin typeface="Calibri Light"/>
                <a:cs typeface="Calibri Light"/>
              </a:rPr>
              <a:t>. </a:t>
            </a:r>
            <a:r>
              <a:rPr lang="en-US" sz="2400" spc="-25" dirty="0">
                <a:solidFill>
                  <a:srgbClr val="252525"/>
                </a:solidFill>
                <a:latin typeface="Calibri Light"/>
                <a:cs typeface="Calibri Light"/>
              </a:rPr>
              <a:t>If you missed calling in on your assigned day or days, please call the next day, as we would rather report to the Judge a late call rather than no call.</a:t>
            </a:r>
            <a:r>
              <a:rPr sz="2400" b="0" dirty="0">
                <a:solidFill>
                  <a:srgbClr val="252525"/>
                </a:solidFill>
                <a:latin typeface="Calibri Light"/>
                <a:cs typeface="Calibri Light"/>
              </a:rPr>
              <a:t>-</a:t>
            </a:r>
            <a:r>
              <a:rPr sz="2400" b="0" spc="-45" dirty="0">
                <a:solidFill>
                  <a:srgbClr val="252525"/>
                </a:solidFill>
                <a:latin typeface="Calibri Light"/>
                <a:cs typeface="Calibri Light"/>
              </a:rPr>
              <a:t> </a:t>
            </a:r>
            <a:r>
              <a:rPr sz="2400" b="0" dirty="0">
                <a:solidFill>
                  <a:srgbClr val="252525"/>
                </a:solidFill>
                <a:latin typeface="Calibri Light"/>
                <a:cs typeface="Calibri Light"/>
              </a:rPr>
              <a:t>We</a:t>
            </a:r>
            <a:r>
              <a:rPr sz="2400" b="0" spc="-30" dirty="0">
                <a:solidFill>
                  <a:srgbClr val="252525"/>
                </a:solidFill>
                <a:latin typeface="Calibri Light"/>
                <a:cs typeface="Calibri Light"/>
              </a:rPr>
              <a:t> </a:t>
            </a:r>
            <a:r>
              <a:rPr sz="2400" b="0" dirty="0">
                <a:solidFill>
                  <a:srgbClr val="252525"/>
                </a:solidFill>
                <a:latin typeface="Calibri Light"/>
                <a:cs typeface="Calibri Light"/>
              </a:rPr>
              <a:t>will</a:t>
            </a:r>
            <a:r>
              <a:rPr sz="2400" b="0" spc="-60" dirty="0">
                <a:solidFill>
                  <a:srgbClr val="252525"/>
                </a:solidFill>
                <a:latin typeface="Calibri Light"/>
                <a:cs typeface="Calibri Light"/>
              </a:rPr>
              <a:t> </a:t>
            </a:r>
            <a:r>
              <a:rPr sz="2400" b="0" dirty="0">
                <a:solidFill>
                  <a:srgbClr val="252525"/>
                </a:solidFill>
                <a:latin typeface="Calibri Light"/>
                <a:cs typeface="Calibri Light"/>
              </a:rPr>
              <a:t>accept</a:t>
            </a:r>
            <a:r>
              <a:rPr sz="2400" b="0" spc="-15" dirty="0">
                <a:solidFill>
                  <a:srgbClr val="252525"/>
                </a:solidFill>
                <a:latin typeface="Calibri Light"/>
                <a:cs typeface="Calibri Light"/>
              </a:rPr>
              <a:t> </a:t>
            </a:r>
            <a:r>
              <a:rPr sz="2400" b="0" dirty="0">
                <a:solidFill>
                  <a:srgbClr val="252525"/>
                </a:solidFill>
                <a:latin typeface="Calibri Light"/>
                <a:cs typeface="Calibri Light"/>
              </a:rPr>
              <a:t>late</a:t>
            </a:r>
            <a:r>
              <a:rPr sz="2400" b="0" spc="-45" dirty="0">
                <a:solidFill>
                  <a:srgbClr val="252525"/>
                </a:solidFill>
                <a:latin typeface="Calibri Light"/>
                <a:cs typeface="Calibri Light"/>
              </a:rPr>
              <a:t> </a:t>
            </a:r>
            <a:r>
              <a:rPr sz="2400" b="0" dirty="0">
                <a:solidFill>
                  <a:srgbClr val="252525"/>
                </a:solidFill>
                <a:latin typeface="Calibri Light"/>
                <a:cs typeface="Calibri Light"/>
              </a:rPr>
              <a:t>calls</a:t>
            </a:r>
            <a:r>
              <a:rPr sz="2400" b="0" spc="-25" dirty="0">
                <a:solidFill>
                  <a:srgbClr val="252525"/>
                </a:solidFill>
                <a:latin typeface="Calibri Light"/>
                <a:cs typeface="Calibri Light"/>
              </a:rPr>
              <a:t> </a:t>
            </a:r>
            <a:r>
              <a:rPr sz="2400" b="0" dirty="0">
                <a:solidFill>
                  <a:srgbClr val="252525"/>
                </a:solidFill>
                <a:latin typeface="Calibri Light"/>
                <a:cs typeface="Calibri Light"/>
              </a:rPr>
              <a:t>only</a:t>
            </a:r>
            <a:r>
              <a:rPr sz="2400" b="0" spc="-35" dirty="0">
                <a:solidFill>
                  <a:srgbClr val="252525"/>
                </a:solidFill>
                <a:latin typeface="Calibri Light"/>
                <a:cs typeface="Calibri Light"/>
              </a:rPr>
              <a:t> </a:t>
            </a:r>
            <a:r>
              <a:rPr sz="2400" b="0" dirty="0">
                <a:solidFill>
                  <a:srgbClr val="252525"/>
                </a:solidFill>
                <a:latin typeface="Calibri Light"/>
                <a:cs typeface="Calibri Light"/>
              </a:rPr>
              <a:t>if</a:t>
            </a:r>
            <a:r>
              <a:rPr sz="2400" b="0" spc="-40" dirty="0">
                <a:solidFill>
                  <a:srgbClr val="252525"/>
                </a:solidFill>
                <a:latin typeface="Calibri Light"/>
                <a:cs typeface="Calibri Light"/>
              </a:rPr>
              <a:t> </a:t>
            </a:r>
            <a:r>
              <a:rPr sz="2400" b="0" dirty="0">
                <a:solidFill>
                  <a:srgbClr val="252525"/>
                </a:solidFill>
                <a:latin typeface="Calibri Light"/>
                <a:cs typeface="Calibri Light"/>
              </a:rPr>
              <a:t>it</a:t>
            </a:r>
            <a:r>
              <a:rPr sz="2400" b="0" spc="-25" dirty="0">
                <a:solidFill>
                  <a:srgbClr val="252525"/>
                </a:solidFill>
                <a:latin typeface="Calibri Light"/>
                <a:cs typeface="Calibri Light"/>
              </a:rPr>
              <a:t> </a:t>
            </a:r>
            <a:r>
              <a:rPr sz="2400" b="0" dirty="0">
                <a:solidFill>
                  <a:srgbClr val="252525"/>
                </a:solidFill>
                <a:latin typeface="Calibri Light"/>
                <a:cs typeface="Calibri Light"/>
              </a:rPr>
              <a:t>is</a:t>
            </a:r>
            <a:r>
              <a:rPr sz="2400" b="0" spc="-45" dirty="0">
                <a:solidFill>
                  <a:srgbClr val="252525"/>
                </a:solidFill>
                <a:latin typeface="Calibri Light"/>
                <a:cs typeface="Calibri Light"/>
              </a:rPr>
              <a:t> </a:t>
            </a:r>
            <a:r>
              <a:rPr sz="2400" b="0" dirty="0">
                <a:solidFill>
                  <a:srgbClr val="252525"/>
                </a:solidFill>
                <a:latin typeface="Calibri Light"/>
                <a:cs typeface="Calibri Light"/>
              </a:rPr>
              <a:t>on</a:t>
            </a:r>
            <a:r>
              <a:rPr sz="2400" b="0" spc="-25" dirty="0">
                <a:solidFill>
                  <a:srgbClr val="252525"/>
                </a:solidFill>
                <a:latin typeface="Calibri Light"/>
                <a:cs typeface="Calibri Light"/>
              </a:rPr>
              <a:t> </a:t>
            </a:r>
            <a:r>
              <a:rPr sz="2400" b="0" dirty="0">
                <a:solidFill>
                  <a:srgbClr val="252525"/>
                </a:solidFill>
                <a:latin typeface="Calibri Light"/>
                <a:cs typeface="Calibri Light"/>
              </a:rPr>
              <a:t>the</a:t>
            </a:r>
            <a:r>
              <a:rPr sz="2400" b="0" spc="-30" dirty="0">
                <a:solidFill>
                  <a:srgbClr val="252525"/>
                </a:solidFill>
                <a:latin typeface="Calibri Light"/>
                <a:cs typeface="Calibri Light"/>
              </a:rPr>
              <a:t> </a:t>
            </a:r>
            <a:r>
              <a:rPr sz="2400" b="0" dirty="0">
                <a:solidFill>
                  <a:srgbClr val="252525"/>
                </a:solidFill>
                <a:latin typeface="Calibri Light"/>
                <a:cs typeface="Calibri Light"/>
              </a:rPr>
              <a:t>following</a:t>
            </a:r>
            <a:r>
              <a:rPr sz="2400" b="0" spc="-45" dirty="0">
                <a:solidFill>
                  <a:srgbClr val="252525"/>
                </a:solidFill>
                <a:latin typeface="Calibri Light"/>
                <a:cs typeface="Calibri Light"/>
              </a:rPr>
              <a:t> </a:t>
            </a:r>
            <a:r>
              <a:rPr sz="2400" b="0" spc="-20" dirty="0">
                <a:solidFill>
                  <a:srgbClr val="252525"/>
                </a:solidFill>
                <a:latin typeface="Calibri Light"/>
                <a:cs typeface="Calibri Light"/>
              </a:rPr>
              <a:t>day.</a:t>
            </a:r>
            <a:endParaRPr sz="2400" dirty="0">
              <a:latin typeface="Calibri Light"/>
              <a:cs typeface="Calibri Light"/>
            </a:endParaRPr>
          </a:p>
          <a:p>
            <a:pPr marL="12700" marR="275590">
              <a:lnSpc>
                <a:spcPts val="2450"/>
              </a:lnSpc>
              <a:spcBef>
                <a:spcPts val="1305"/>
              </a:spcBef>
            </a:pPr>
            <a:r>
              <a:rPr lang="en-US" sz="2400" dirty="0">
                <a:solidFill>
                  <a:srgbClr val="252525"/>
                </a:solidFill>
                <a:latin typeface="Calibri Light"/>
                <a:cs typeface="Calibri Light"/>
              </a:rPr>
              <a:t>Y</a:t>
            </a:r>
            <a:r>
              <a:rPr sz="2400" b="0" dirty="0">
                <a:solidFill>
                  <a:srgbClr val="252525"/>
                </a:solidFill>
                <a:latin typeface="Calibri Light"/>
                <a:cs typeface="Calibri Light"/>
              </a:rPr>
              <a:t>ou</a:t>
            </a:r>
            <a:r>
              <a:rPr sz="2400" b="0" spc="-25" dirty="0">
                <a:solidFill>
                  <a:srgbClr val="252525"/>
                </a:solidFill>
                <a:latin typeface="Calibri Light"/>
                <a:cs typeface="Calibri Light"/>
              </a:rPr>
              <a:t> </a:t>
            </a:r>
            <a:r>
              <a:rPr lang="en-US" sz="2400" b="0" spc="-25" dirty="0">
                <a:solidFill>
                  <a:srgbClr val="252525"/>
                </a:solidFill>
                <a:latin typeface="Calibri Light"/>
                <a:cs typeface="Calibri Light"/>
              </a:rPr>
              <a:t>will </a:t>
            </a:r>
            <a:r>
              <a:rPr sz="2400" b="0" dirty="0">
                <a:solidFill>
                  <a:srgbClr val="252525"/>
                </a:solidFill>
                <a:latin typeface="Calibri Light"/>
                <a:cs typeface="Calibri Light"/>
              </a:rPr>
              <a:t>get</a:t>
            </a:r>
            <a:r>
              <a:rPr sz="2400" b="0" spc="-35" dirty="0">
                <a:solidFill>
                  <a:srgbClr val="252525"/>
                </a:solidFill>
                <a:latin typeface="Calibri Light"/>
                <a:cs typeface="Calibri Light"/>
              </a:rPr>
              <a:t> </a:t>
            </a:r>
            <a:r>
              <a:rPr lang="en-US" sz="2400" spc="-35" dirty="0">
                <a:solidFill>
                  <a:srgbClr val="252525"/>
                </a:solidFill>
                <a:latin typeface="Calibri Light"/>
                <a:cs typeface="Calibri Light"/>
              </a:rPr>
              <a:t>a</a:t>
            </a:r>
            <a:r>
              <a:rPr sz="2400" b="0" spc="-25" dirty="0">
                <a:solidFill>
                  <a:srgbClr val="252525"/>
                </a:solidFill>
                <a:latin typeface="Calibri Light"/>
                <a:cs typeface="Calibri Light"/>
              </a:rPr>
              <a:t> </a:t>
            </a:r>
            <a:r>
              <a:rPr sz="2400" b="0" dirty="0">
                <a:solidFill>
                  <a:srgbClr val="252525"/>
                </a:solidFill>
                <a:latin typeface="Calibri Light"/>
                <a:cs typeface="Calibri Light"/>
              </a:rPr>
              <a:t>voicemail</a:t>
            </a:r>
            <a:r>
              <a:rPr sz="2400" b="0" spc="-45" dirty="0">
                <a:solidFill>
                  <a:srgbClr val="252525"/>
                </a:solidFill>
                <a:latin typeface="Calibri Light"/>
                <a:cs typeface="Calibri Light"/>
              </a:rPr>
              <a:t> </a:t>
            </a:r>
            <a:r>
              <a:rPr lang="en-US" sz="2400" b="0" spc="-45" dirty="0">
                <a:solidFill>
                  <a:srgbClr val="252525"/>
                </a:solidFill>
                <a:latin typeface="Calibri Light"/>
                <a:cs typeface="Calibri Light"/>
              </a:rPr>
              <a:t>when </a:t>
            </a:r>
            <a:r>
              <a:rPr lang="en-US" sz="2400" spc="-45" dirty="0">
                <a:solidFill>
                  <a:srgbClr val="252525"/>
                </a:solidFill>
                <a:latin typeface="Calibri Light"/>
                <a:cs typeface="Calibri Light"/>
              </a:rPr>
              <a:t>calling your Case Manager’s line. P</a:t>
            </a:r>
            <a:r>
              <a:rPr sz="2400" b="0" dirty="0">
                <a:solidFill>
                  <a:srgbClr val="252525"/>
                </a:solidFill>
                <a:latin typeface="Calibri Light"/>
                <a:cs typeface="Calibri Light"/>
              </a:rPr>
              <a:t>lease</a:t>
            </a:r>
            <a:r>
              <a:rPr sz="2400" b="0" spc="-25" dirty="0">
                <a:solidFill>
                  <a:srgbClr val="252525"/>
                </a:solidFill>
                <a:latin typeface="Calibri Light"/>
                <a:cs typeface="Calibri Light"/>
              </a:rPr>
              <a:t> </a:t>
            </a:r>
            <a:r>
              <a:rPr sz="2400" b="0" dirty="0">
                <a:solidFill>
                  <a:srgbClr val="252525"/>
                </a:solidFill>
                <a:latin typeface="Calibri Light"/>
                <a:cs typeface="Calibri Light"/>
              </a:rPr>
              <a:t>leave</a:t>
            </a:r>
            <a:r>
              <a:rPr sz="2400" b="0" spc="-50" dirty="0">
                <a:solidFill>
                  <a:srgbClr val="252525"/>
                </a:solidFill>
                <a:latin typeface="Calibri Light"/>
                <a:cs typeface="Calibri Light"/>
              </a:rPr>
              <a:t> </a:t>
            </a:r>
            <a:r>
              <a:rPr sz="2400" b="0" dirty="0">
                <a:solidFill>
                  <a:srgbClr val="252525"/>
                </a:solidFill>
                <a:latin typeface="Calibri Light"/>
                <a:cs typeface="Calibri Light"/>
              </a:rPr>
              <a:t>a</a:t>
            </a:r>
            <a:r>
              <a:rPr sz="2400" b="0" spc="-20" dirty="0">
                <a:solidFill>
                  <a:srgbClr val="252525"/>
                </a:solidFill>
                <a:latin typeface="Calibri Light"/>
                <a:cs typeface="Calibri Light"/>
              </a:rPr>
              <a:t> </a:t>
            </a:r>
            <a:r>
              <a:rPr sz="2400" b="0" spc="-10" dirty="0">
                <a:solidFill>
                  <a:srgbClr val="252525"/>
                </a:solidFill>
                <a:latin typeface="Calibri Light"/>
                <a:cs typeface="Calibri Light"/>
              </a:rPr>
              <a:t>message </a:t>
            </a:r>
            <a:r>
              <a:rPr sz="2400" b="0" dirty="0">
                <a:solidFill>
                  <a:srgbClr val="252525"/>
                </a:solidFill>
                <a:latin typeface="Calibri Light"/>
                <a:cs typeface="Calibri Light"/>
              </a:rPr>
              <a:t>with</a:t>
            </a:r>
            <a:r>
              <a:rPr sz="2400" b="0" spc="-35" dirty="0">
                <a:solidFill>
                  <a:srgbClr val="252525"/>
                </a:solidFill>
                <a:latin typeface="Calibri Light"/>
                <a:cs typeface="Calibri Light"/>
              </a:rPr>
              <a:t> </a:t>
            </a:r>
            <a:r>
              <a:rPr sz="2400" b="0" dirty="0">
                <a:solidFill>
                  <a:srgbClr val="252525"/>
                </a:solidFill>
                <a:latin typeface="Calibri Light"/>
                <a:cs typeface="Calibri Light"/>
              </a:rPr>
              <a:t>your</a:t>
            </a:r>
            <a:r>
              <a:rPr sz="2400" b="0" spc="-20" dirty="0">
                <a:solidFill>
                  <a:srgbClr val="252525"/>
                </a:solidFill>
                <a:latin typeface="Calibri Light"/>
                <a:cs typeface="Calibri Light"/>
              </a:rPr>
              <a:t> </a:t>
            </a:r>
            <a:r>
              <a:rPr lang="en-US" sz="2400" spc="-20" dirty="0">
                <a:solidFill>
                  <a:srgbClr val="252525"/>
                </a:solidFill>
                <a:latin typeface="Calibri Light"/>
                <a:cs typeface="Calibri Light"/>
              </a:rPr>
              <a:t>F</a:t>
            </a:r>
            <a:r>
              <a:rPr sz="2400" b="0" dirty="0">
                <a:solidFill>
                  <a:srgbClr val="252525"/>
                </a:solidFill>
                <a:latin typeface="Calibri Light"/>
                <a:cs typeface="Calibri Light"/>
              </a:rPr>
              <a:t>irst</a:t>
            </a:r>
            <a:r>
              <a:rPr sz="2400" b="0" spc="-45" dirty="0">
                <a:solidFill>
                  <a:srgbClr val="252525"/>
                </a:solidFill>
                <a:latin typeface="Calibri Light"/>
                <a:cs typeface="Calibri Light"/>
              </a:rPr>
              <a:t> </a:t>
            </a:r>
            <a:r>
              <a:rPr lang="en-US" sz="2400" spc="-45" dirty="0">
                <a:solidFill>
                  <a:srgbClr val="252525"/>
                </a:solidFill>
                <a:latin typeface="Calibri Light"/>
                <a:cs typeface="Calibri Light"/>
              </a:rPr>
              <a:t>and L</a:t>
            </a:r>
            <a:r>
              <a:rPr sz="2400" b="0" dirty="0">
                <a:solidFill>
                  <a:srgbClr val="252525"/>
                </a:solidFill>
                <a:latin typeface="Calibri Light"/>
                <a:cs typeface="Calibri Light"/>
              </a:rPr>
              <a:t>ast</a:t>
            </a:r>
            <a:r>
              <a:rPr sz="2400" b="0" spc="-35" dirty="0">
                <a:solidFill>
                  <a:srgbClr val="252525"/>
                </a:solidFill>
                <a:latin typeface="Calibri Light"/>
                <a:cs typeface="Calibri Light"/>
              </a:rPr>
              <a:t> </a:t>
            </a:r>
            <a:r>
              <a:rPr sz="2400" b="0" dirty="0">
                <a:solidFill>
                  <a:srgbClr val="252525"/>
                </a:solidFill>
                <a:latin typeface="Calibri Light"/>
                <a:cs typeface="Calibri Light"/>
              </a:rPr>
              <a:t>name,</a:t>
            </a:r>
            <a:r>
              <a:rPr sz="2400" b="0" spc="-20" dirty="0">
                <a:solidFill>
                  <a:srgbClr val="252525"/>
                </a:solidFill>
                <a:latin typeface="Calibri Light"/>
                <a:cs typeface="Calibri Light"/>
              </a:rPr>
              <a:t> </a:t>
            </a:r>
            <a:r>
              <a:rPr sz="2400" b="0" dirty="0">
                <a:solidFill>
                  <a:srgbClr val="252525"/>
                </a:solidFill>
                <a:latin typeface="Calibri Light"/>
                <a:cs typeface="Calibri Light"/>
              </a:rPr>
              <a:t>as</a:t>
            </a:r>
            <a:r>
              <a:rPr sz="2400" b="0" spc="-40" dirty="0">
                <a:solidFill>
                  <a:srgbClr val="252525"/>
                </a:solidFill>
                <a:latin typeface="Calibri Light"/>
                <a:cs typeface="Calibri Light"/>
              </a:rPr>
              <a:t> </a:t>
            </a:r>
            <a:r>
              <a:rPr sz="2400" b="0" dirty="0">
                <a:solidFill>
                  <a:srgbClr val="252525"/>
                </a:solidFill>
                <a:latin typeface="Calibri Light"/>
                <a:cs typeface="Calibri Light"/>
              </a:rPr>
              <a:t>well</a:t>
            </a:r>
            <a:r>
              <a:rPr sz="2400" b="0" spc="-35" dirty="0">
                <a:solidFill>
                  <a:srgbClr val="252525"/>
                </a:solidFill>
                <a:latin typeface="Calibri Light"/>
                <a:cs typeface="Calibri Light"/>
              </a:rPr>
              <a:t> </a:t>
            </a:r>
            <a:r>
              <a:rPr sz="2400" b="0" dirty="0">
                <a:solidFill>
                  <a:srgbClr val="252525"/>
                </a:solidFill>
                <a:latin typeface="Calibri Light"/>
                <a:cs typeface="Calibri Light"/>
              </a:rPr>
              <a:t>as</a:t>
            </a:r>
            <a:r>
              <a:rPr sz="2400" b="0" spc="-30" dirty="0">
                <a:solidFill>
                  <a:srgbClr val="252525"/>
                </a:solidFill>
                <a:latin typeface="Calibri Light"/>
                <a:cs typeface="Calibri Light"/>
              </a:rPr>
              <a:t> </a:t>
            </a:r>
            <a:r>
              <a:rPr sz="2400" b="0" dirty="0">
                <a:solidFill>
                  <a:srgbClr val="252525"/>
                </a:solidFill>
                <a:latin typeface="Calibri Light"/>
                <a:cs typeface="Calibri Light"/>
              </a:rPr>
              <a:t>your</a:t>
            </a:r>
            <a:r>
              <a:rPr sz="2400" b="0" spc="-20" dirty="0">
                <a:solidFill>
                  <a:srgbClr val="252525"/>
                </a:solidFill>
                <a:latin typeface="Calibri Light"/>
                <a:cs typeface="Calibri Light"/>
              </a:rPr>
              <a:t> </a:t>
            </a:r>
            <a:r>
              <a:rPr sz="2400" b="0" dirty="0">
                <a:solidFill>
                  <a:srgbClr val="252525"/>
                </a:solidFill>
                <a:latin typeface="Calibri Light"/>
                <a:cs typeface="Calibri Light"/>
              </a:rPr>
              <a:t>SRP</a:t>
            </a:r>
            <a:r>
              <a:rPr sz="2400" b="0" spc="-20" dirty="0">
                <a:solidFill>
                  <a:srgbClr val="252525"/>
                </a:solidFill>
                <a:latin typeface="Calibri Light"/>
                <a:cs typeface="Calibri Light"/>
              </a:rPr>
              <a:t> </a:t>
            </a:r>
            <a:r>
              <a:rPr sz="2400" b="0" dirty="0">
                <a:solidFill>
                  <a:srgbClr val="252525"/>
                </a:solidFill>
                <a:latin typeface="Calibri Light"/>
                <a:cs typeface="Calibri Light"/>
              </a:rPr>
              <a:t>Check</a:t>
            </a:r>
            <a:r>
              <a:rPr lang="en-US" sz="2400" b="0" dirty="0">
                <a:solidFill>
                  <a:srgbClr val="252525"/>
                </a:solidFill>
                <a:latin typeface="Calibri Light"/>
                <a:cs typeface="Calibri Light"/>
              </a:rPr>
              <a:t>-</a:t>
            </a:r>
            <a:r>
              <a:rPr lang="en-US" sz="2400" spc="-25" dirty="0">
                <a:solidFill>
                  <a:srgbClr val="252525"/>
                </a:solidFill>
                <a:latin typeface="Calibri Light"/>
                <a:cs typeface="Calibri Light"/>
              </a:rPr>
              <a:t>i</a:t>
            </a:r>
            <a:r>
              <a:rPr sz="2400" b="0" spc="-25" dirty="0">
                <a:solidFill>
                  <a:srgbClr val="252525"/>
                </a:solidFill>
                <a:latin typeface="Calibri Light"/>
                <a:cs typeface="Calibri Light"/>
              </a:rPr>
              <a:t>n </a:t>
            </a:r>
            <a:r>
              <a:rPr sz="2400" b="0" dirty="0">
                <a:solidFill>
                  <a:srgbClr val="252525"/>
                </a:solidFill>
                <a:latin typeface="Calibri Light"/>
                <a:cs typeface="Calibri Light"/>
              </a:rPr>
              <a:t>Number</a:t>
            </a:r>
            <a:r>
              <a:rPr sz="2400" b="0" spc="-35" dirty="0">
                <a:solidFill>
                  <a:srgbClr val="252525"/>
                </a:solidFill>
                <a:latin typeface="Calibri Light"/>
                <a:cs typeface="Calibri Light"/>
              </a:rPr>
              <a:t> </a:t>
            </a:r>
            <a:r>
              <a:rPr sz="2400" b="0" dirty="0">
                <a:solidFill>
                  <a:srgbClr val="252525"/>
                </a:solidFill>
                <a:latin typeface="Calibri Light"/>
                <a:cs typeface="Calibri Light"/>
              </a:rPr>
              <a:t>and</a:t>
            </a:r>
            <a:r>
              <a:rPr sz="2400" b="0" spc="-30" dirty="0">
                <a:solidFill>
                  <a:srgbClr val="252525"/>
                </a:solidFill>
                <a:latin typeface="Calibri Light"/>
                <a:cs typeface="Calibri Light"/>
              </a:rPr>
              <a:t> </a:t>
            </a:r>
            <a:r>
              <a:rPr sz="2400" b="0" dirty="0">
                <a:solidFill>
                  <a:srgbClr val="252525"/>
                </a:solidFill>
                <a:latin typeface="Calibri Light"/>
                <a:cs typeface="Calibri Light"/>
              </a:rPr>
              <a:t>any</a:t>
            </a:r>
            <a:r>
              <a:rPr sz="2400" b="0" spc="-30" dirty="0">
                <a:solidFill>
                  <a:srgbClr val="252525"/>
                </a:solidFill>
                <a:latin typeface="Calibri Light"/>
                <a:cs typeface="Calibri Light"/>
              </a:rPr>
              <a:t> </a:t>
            </a:r>
            <a:r>
              <a:rPr sz="2400" b="0" dirty="0">
                <a:solidFill>
                  <a:srgbClr val="252525"/>
                </a:solidFill>
                <a:latin typeface="Calibri Light"/>
                <a:cs typeface="Calibri Light"/>
              </a:rPr>
              <a:t>contact</a:t>
            </a:r>
            <a:r>
              <a:rPr sz="2400" b="0" spc="-30" dirty="0">
                <a:solidFill>
                  <a:srgbClr val="252525"/>
                </a:solidFill>
                <a:latin typeface="Calibri Light"/>
                <a:cs typeface="Calibri Light"/>
              </a:rPr>
              <a:t> </a:t>
            </a:r>
            <a:r>
              <a:rPr sz="2400" b="0" dirty="0">
                <a:solidFill>
                  <a:srgbClr val="252525"/>
                </a:solidFill>
                <a:latin typeface="Calibri Light"/>
                <a:cs typeface="Calibri Light"/>
              </a:rPr>
              <a:t>changes</a:t>
            </a:r>
            <a:r>
              <a:rPr sz="2400" b="0" spc="-50" dirty="0">
                <a:solidFill>
                  <a:srgbClr val="252525"/>
                </a:solidFill>
                <a:latin typeface="Calibri Light"/>
                <a:cs typeface="Calibri Light"/>
              </a:rPr>
              <a:t> </a:t>
            </a:r>
            <a:r>
              <a:rPr sz="2400" b="0" dirty="0">
                <a:solidFill>
                  <a:srgbClr val="252525"/>
                </a:solidFill>
                <a:latin typeface="Calibri Light"/>
                <a:cs typeface="Calibri Light"/>
              </a:rPr>
              <a:t>you</a:t>
            </a:r>
            <a:r>
              <a:rPr sz="2400" b="0" spc="-30" dirty="0">
                <a:solidFill>
                  <a:srgbClr val="252525"/>
                </a:solidFill>
                <a:latin typeface="Calibri Light"/>
                <a:cs typeface="Calibri Light"/>
              </a:rPr>
              <a:t> </a:t>
            </a:r>
            <a:r>
              <a:rPr sz="2400" b="0" spc="-10" dirty="0">
                <a:solidFill>
                  <a:srgbClr val="252525"/>
                </a:solidFill>
                <a:latin typeface="Calibri Light"/>
                <a:cs typeface="Calibri Light"/>
              </a:rPr>
              <a:t>have.</a:t>
            </a:r>
            <a:r>
              <a:rPr lang="en-US" sz="2400" b="0" spc="-10" dirty="0">
                <a:solidFill>
                  <a:srgbClr val="252525"/>
                </a:solidFill>
                <a:latin typeface="Calibri Light"/>
                <a:cs typeface="Calibri Light"/>
              </a:rPr>
              <a:t> Those contact changes will include new phone number, address, or employment. Police contact is when an officer runs your name at traffic stop, park, home/party or any other location.</a:t>
            </a:r>
            <a:endParaRPr sz="2400" dirty="0">
              <a:latin typeface="Calibri Light"/>
              <a:cs typeface="Calibri Light"/>
            </a:endParaRPr>
          </a:p>
        </p:txBody>
      </p:sp>
      <p:pic>
        <p:nvPicPr>
          <p:cNvPr id="6" name="object 6">
            <a:extLst>
              <a:ext uri="{C183D7F6-B498-43B3-948B-1728B52AA6E4}">
                <adec:decorative xmlns:adec="http://schemas.microsoft.com/office/drawing/2017/decorative" val="1"/>
              </a:ext>
            </a:extLst>
          </p:cNvPr>
          <p:cNvPicPr/>
          <p:nvPr/>
        </p:nvPicPr>
        <p:blipFill>
          <a:blip r:embed="rId4" cstate="print"/>
          <a:stretch>
            <a:fillRect/>
          </a:stretch>
        </p:blipFill>
        <p:spPr>
          <a:xfrm>
            <a:off x="6410325" y="0"/>
            <a:ext cx="2104644" cy="2342438"/>
          </a:xfrm>
          <a:prstGeom prst="rect">
            <a:avLst/>
          </a:prstGeom>
        </p:spPr>
      </p:pic>
      <p:pic>
        <p:nvPicPr>
          <p:cNvPr id="11" name="Audio 10" descr="Narration Enabled Icon">
            <a:hlinkClick r:id="" action="ppaction://media"/>
            <a:extLst>
              <a:ext uri="{FF2B5EF4-FFF2-40B4-BE49-F238E27FC236}">
                <a16:creationId xmlns:a16="http://schemas.microsoft.com/office/drawing/2014/main" id="{1DF5E6FC-2726-46A7-E3CE-F161FEB9F9C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7CF7E9D-EA87-4A29-97B3-D1AAF207EB25}" label="Slide5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2705"/>
    </mc:Choice>
    <mc:Fallback xmlns="">
      <p:transition spd="slow" advTm="7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44877"/>
            <a:ext cx="8041131" cy="1444959"/>
          </a:xfrm>
          <a:prstGeom prst="rect">
            <a:avLst/>
          </a:prstGeom>
        </p:spPr>
        <p:txBody>
          <a:bodyPr vert="horz" wrap="square" lIns="0" tIns="699465" rIns="0" bIns="0" rtlCol="0">
            <a:spAutoFit/>
          </a:bodyPr>
          <a:lstStyle/>
          <a:p>
            <a:pPr marL="243204">
              <a:lnSpc>
                <a:spcPct val="100000"/>
              </a:lnSpc>
              <a:spcBef>
                <a:spcPts val="100"/>
              </a:spcBef>
            </a:pPr>
            <a:r>
              <a:rPr spc="-135" dirty="0">
                <a:solidFill>
                  <a:srgbClr val="006260"/>
                </a:solidFill>
              </a:rPr>
              <a:t>Check-</a:t>
            </a:r>
            <a:r>
              <a:rPr spc="-70" dirty="0">
                <a:solidFill>
                  <a:srgbClr val="006260"/>
                </a:solidFill>
              </a:rPr>
              <a:t>In</a:t>
            </a:r>
            <a:r>
              <a:rPr spc="-210" dirty="0">
                <a:solidFill>
                  <a:srgbClr val="006260"/>
                </a:solidFill>
              </a:rPr>
              <a:t> </a:t>
            </a:r>
            <a:r>
              <a:rPr spc="-100" dirty="0">
                <a:solidFill>
                  <a:srgbClr val="006260"/>
                </a:solidFill>
              </a:rPr>
              <a:t>Calls</a:t>
            </a:r>
            <a:r>
              <a:rPr spc="-195" dirty="0">
                <a:solidFill>
                  <a:srgbClr val="006260"/>
                </a:solidFill>
              </a:rPr>
              <a:t> </a:t>
            </a:r>
            <a:r>
              <a:rPr spc="-105" dirty="0">
                <a:solidFill>
                  <a:srgbClr val="006260"/>
                </a:solidFill>
              </a:rPr>
              <a:t>Continued</a:t>
            </a:r>
          </a:p>
        </p:txBody>
      </p:sp>
      <p:sp>
        <p:nvSpPr>
          <p:cNvPr id="4" name="object 4"/>
          <p:cNvSpPr txBox="1"/>
          <p:nvPr/>
        </p:nvSpPr>
        <p:spPr>
          <a:xfrm>
            <a:off x="284734" y="1371600"/>
            <a:ext cx="8574532" cy="4612801"/>
          </a:xfrm>
          <a:prstGeom prst="rect">
            <a:avLst/>
          </a:prstGeom>
        </p:spPr>
        <p:txBody>
          <a:bodyPr vert="horz" wrap="square" lIns="0" tIns="62230" rIns="0" bIns="0" rtlCol="0">
            <a:spAutoFit/>
          </a:bodyPr>
          <a:lstStyle/>
          <a:p>
            <a:pPr marL="12700" marR="28575">
              <a:lnSpc>
                <a:spcPct val="85000"/>
              </a:lnSpc>
              <a:spcBef>
                <a:spcPts val="490"/>
              </a:spcBef>
              <a:tabLst>
                <a:tab pos="1546225" algn="l"/>
                <a:tab pos="6995795" algn="l"/>
                <a:tab pos="7015480" algn="l"/>
              </a:tabLst>
            </a:pPr>
            <a:r>
              <a:rPr sz="2200" b="0" dirty="0">
                <a:solidFill>
                  <a:srgbClr val="252525"/>
                </a:solidFill>
                <a:latin typeface="Calibri Light"/>
                <a:cs typeface="Calibri Light"/>
              </a:rPr>
              <a:t>If</a:t>
            </a:r>
            <a:r>
              <a:rPr sz="2200" b="0" spc="-60" dirty="0">
                <a:solidFill>
                  <a:srgbClr val="252525"/>
                </a:solidFill>
                <a:latin typeface="Calibri Light"/>
                <a:cs typeface="Calibri Light"/>
              </a:rPr>
              <a:t> </a:t>
            </a:r>
            <a:r>
              <a:rPr sz="2200" b="0" dirty="0">
                <a:solidFill>
                  <a:srgbClr val="252525"/>
                </a:solidFill>
                <a:latin typeface="Calibri Light"/>
                <a:cs typeface="Calibri Light"/>
              </a:rPr>
              <a:t>nothing</a:t>
            </a:r>
            <a:r>
              <a:rPr sz="2200" b="0" spc="-55" dirty="0">
                <a:solidFill>
                  <a:srgbClr val="252525"/>
                </a:solidFill>
                <a:latin typeface="Calibri Light"/>
                <a:cs typeface="Calibri Light"/>
              </a:rPr>
              <a:t> </a:t>
            </a:r>
            <a:r>
              <a:rPr sz="2200" b="0" dirty="0">
                <a:solidFill>
                  <a:srgbClr val="252525"/>
                </a:solidFill>
                <a:latin typeface="Calibri Light"/>
                <a:cs typeface="Calibri Light"/>
              </a:rPr>
              <a:t>has</a:t>
            </a:r>
            <a:r>
              <a:rPr sz="2200" b="0" spc="-70" dirty="0">
                <a:solidFill>
                  <a:srgbClr val="252525"/>
                </a:solidFill>
                <a:latin typeface="Calibri Light"/>
                <a:cs typeface="Calibri Light"/>
              </a:rPr>
              <a:t> </a:t>
            </a:r>
            <a:r>
              <a:rPr sz="2200" b="0" dirty="0">
                <a:solidFill>
                  <a:srgbClr val="252525"/>
                </a:solidFill>
                <a:latin typeface="Calibri Light"/>
                <a:cs typeface="Calibri Light"/>
              </a:rPr>
              <a:t>changed,</a:t>
            </a:r>
            <a:r>
              <a:rPr sz="2200" b="0" spc="-60" dirty="0">
                <a:solidFill>
                  <a:srgbClr val="252525"/>
                </a:solidFill>
                <a:latin typeface="Calibri Light"/>
                <a:cs typeface="Calibri Light"/>
              </a:rPr>
              <a:t> </a:t>
            </a:r>
            <a:r>
              <a:rPr lang="en-US" sz="2200" b="0" spc="-60" dirty="0">
                <a:solidFill>
                  <a:srgbClr val="252525"/>
                </a:solidFill>
                <a:latin typeface="Calibri Light"/>
                <a:cs typeface="Calibri Light"/>
              </a:rPr>
              <a:t>please </a:t>
            </a:r>
            <a:r>
              <a:rPr sz="2200" b="0" dirty="0">
                <a:solidFill>
                  <a:srgbClr val="252525"/>
                </a:solidFill>
                <a:latin typeface="Calibri Light"/>
                <a:cs typeface="Calibri Light"/>
              </a:rPr>
              <a:t>leave</a:t>
            </a:r>
            <a:r>
              <a:rPr sz="2200" b="0" spc="-55" dirty="0">
                <a:solidFill>
                  <a:srgbClr val="252525"/>
                </a:solidFill>
                <a:latin typeface="Calibri Light"/>
                <a:cs typeface="Calibri Light"/>
              </a:rPr>
              <a:t> </a:t>
            </a:r>
            <a:r>
              <a:rPr sz="2200" b="0" dirty="0">
                <a:solidFill>
                  <a:srgbClr val="252525"/>
                </a:solidFill>
                <a:latin typeface="Calibri Light"/>
                <a:cs typeface="Calibri Light"/>
              </a:rPr>
              <a:t>your</a:t>
            </a:r>
            <a:r>
              <a:rPr sz="2200" b="0" spc="-60" dirty="0">
                <a:solidFill>
                  <a:srgbClr val="252525"/>
                </a:solidFill>
                <a:latin typeface="Calibri Light"/>
                <a:cs typeface="Calibri Light"/>
              </a:rPr>
              <a:t> </a:t>
            </a:r>
            <a:r>
              <a:rPr lang="en-US" sz="2200" spc="-60" dirty="0">
                <a:solidFill>
                  <a:srgbClr val="252525"/>
                </a:solidFill>
                <a:latin typeface="Calibri Light"/>
                <a:cs typeface="Calibri Light"/>
              </a:rPr>
              <a:t>F</a:t>
            </a:r>
            <a:r>
              <a:rPr sz="2200" b="0" dirty="0">
                <a:solidFill>
                  <a:srgbClr val="252525"/>
                </a:solidFill>
                <a:latin typeface="Calibri Light"/>
                <a:cs typeface="Calibri Light"/>
              </a:rPr>
              <a:t>irst</a:t>
            </a:r>
            <a:r>
              <a:rPr sz="2200" b="0" spc="-45" dirty="0">
                <a:solidFill>
                  <a:srgbClr val="252525"/>
                </a:solidFill>
                <a:latin typeface="Calibri Light"/>
                <a:cs typeface="Calibri Light"/>
              </a:rPr>
              <a:t> </a:t>
            </a:r>
            <a:r>
              <a:rPr lang="en-US" sz="2200" spc="-45" dirty="0">
                <a:solidFill>
                  <a:srgbClr val="252525"/>
                </a:solidFill>
                <a:latin typeface="Calibri Light"/>
                <a:cs typeface="Calibri Light"/>
              </a:rPr>
              <a:t>and</a:t>
            </a:r>
            <a:r>
              <a:rPr sz="2200" b="0" spc="-70" dirty="0">
                <a:solidFill>
                  <a:srgbClr val="252525"/>
                </a:solidFill>
                <a:latin typeface="Calibri Light"/>
                <a:cs typeface="Calibri Light"/>
              </a:rPr>
              <a:t> </a:t>
            </a:r>
            <a:r>
              <a:rPr lang="en-US" sz="2200" spc="-70" dirty="0">
                <a:solidFill>
                  <a:srgbClr val="252525"/>
                </a:solidFill>
                <a:latin typeface="Calibri Light"/>
                <a:cs typeface="Calibri Light"/>
              </a:rPr>
              <a:t>L</a:t>
            </a:r>
            <a:r>
              <a:rPr sz="2200" b="0" dirty="0">
                <a:solidFill>
                  <a:srgbClr val="252525"/>
                </a:solidFill>
                <a:latin typeface="Calibri Light"/>
                <a:cs typeface="Calibri Light"/>
              </a:rPr>
              <a:t>ast</a:t>
            </a:r>
            <a:r>
              <a:rPr sz="2200" b="0" spc="-70" dirty="0">
                <a:solidFill>
                  <a:srgbClr val="252525"/>
                </a:solidFill>
                <a:latin typeface="Calibri Light"/>
                <a:cs typeface="Calibri Light"/>
              </a:rPr>
              <a:t> </a:t>
            </a:r>
            <a:r>
              <a:rPr sz="2200" b="0" dirty="0">
                <a:solidFill>
                  <a:srgbClr val="252525"/>
                </a:solidFill>
                <a:latin typeface="Calibri Light"/>
                <a:cs typeface="Calibri Light"/>
              </a:rPr>
              <a:t>name,</a:t>
            </a:r>
            <a:r>
              <a:rPr sz="2200" b="0" spc="-50" dirty="0">
                <a:solidFill>
                  <a:srgbClr val="252525"/>
                </a:solidFill>
                <a:latin typeface="Calibri Light"/>
                <a:cs typeface="Calibri Light"/>
              </a:rPr>
              <a:t> </a:t>
            </a:r>
            <a:r>
              <a:rPr sz="2200" b="0" dirty="0">
                <a:solidFill>
                  <a:srgbClr val="252525"/>
                </a:solidFill>
                <a:latin typeface="Calibri Light"/>
                <a:cs typeface="Calibri Light"/>
              </a:rPr>
              <a:t>and</a:t>
            </a:r>
            <a:r>
              <a:rPr lang="en-US" sz="2200" b="0" dirty="0">
                <a:solidFill>
                  <a:srgbClr val="252525"/>
                </a:solidFill>
                <a:latin typeface="Calibri Light"/>
                <a:cs typeface="Calibri Light"/>
              </a:rPr>
              <a:t> your</a:t>
            </a:r>
            <a:r>
              <a:rPr sz="2200" b="0" spc="-80" dirty="0">
                <a:solidFill>
                  <a:srgbClr val="252525"/>
                </a:solidFill>
                <a:latin typeface="Calibri Light"/>
                <a:cs typeface="Calibri Light"/>
              </a:rPr>
              <a:t> </a:t>
            </a:r>
            <a:r>
              <a:rPr sz="2200" b="0" spc="-25" dirty="0">
                <a:solidFill>
                  <a:srgbClr val="252525"/>
                </a:solidFill>
                <a:latin typeface="Calibri Light"/>
                <a:cs typeface="Calibri Light"/>
              </a:rPr>
              <a:t>SRP </a:t>
            </a:r>
            <a:r>
              <a:rPr sz="2200" b="0" dirty="0">
                <a:solidFill>
                  <a:srgbClr val="252525"/>
                </a:solidFill>
                <a:latin typeface="Calibri Light"/>
                <a:cs typeface="Calibri Light"/>
              </a:rPr>
              <a:t>Check</a:t>
            </a:r>
            <a:r>
              <a:rPr lang="en-US" sz="2200" spc="-60" dirty="0">
                <a:solidFill>
                  <a:srgbClr val="252525"/>
                </a:solidFill>
                <a:latin typeface="Calibri Light"/>
                <a:cs typeface="Calibri Light"/>
              </a:rPr>
              <a:t>-i</a:t>
            </a:r>
            <a:r>
              <a:rPr sz="2200" b="0" dirty="0">
                <a:solidFill>
                  <a:srgbClr val="252525"/>
                </a:solidFill>
                <a:latin typeface="Calibri Light"/>
                <a:cs typeface="Calibri Light"/>
              </a:rPr>
              <a:t>n</a:t>
            </a:r>
            <a:r>
              <a:rPr sz="2200" b="0" spc="-50" dirty="0">
                <a:solidFill>
                  <a:srgbClr val="252525"/>
                </a:solidFill>
                <a:latin typeface="Calibri Light"/>
                <a:cs typeface="Calibri Light"/>
              </a:rPr>
              <a:t> </a:t>
            </a:r>
            <a:r>
              <a:rPr sz="2200" b="0" spc="-30" dirty="0">
                <a:solidFill>
                  <a:srgbClr val="252525"/>
                </a:solidFill>
                <a:latin typeface="Calibri Light"/>
                <a:cs typeface="Calibri Light"/>
              </a:rPr>
              <a:t>Number,</a:t>
            </a:r>
            <a:r>
              <a:rPr sz="2200" b="0" spc="-60" dirty="0">
                <a:solidFill>
                  <a:srgbClr val="252525"/>
                </a:solidFill>
                <a:latin typeface="Calibri Light"/>
                <a:cs typeface="Calibri Light"/>
              </a:rPr>
              <a:t> </a:t>
            </a:r>
            <a:r>
              <a:rPr sz="2200" b="0" dirty="0">
                <a:solidFill>
                  <a:srgbClr val="252525"/>
                </a:solidFill>
                <a:latin typeface="Calibri Light"/>
                <a:cs typeface="Calibri Light"/>
              </a:rPr>
              <a:t>and</a:t>
            </a:r>
            <a:r>
              <a:rPr sz="2200" b="0" spc="-60" dirty="0">
                <a:solidFill>
                  <a:srgbClr val="252525"/>
                </a:solidFill>
                <a:latin typeface="Calibri Light"/>
                <a:cs typeface="Calibri Light"/>
              </a:rPr>
              <a:t> </a:t>
            </a:r>
            <a:r>
              <a:rPr sz="2200" b="0" dirty="0">
                <a:solidFill>
                  <a:srgbClr val="252525"/>
                </a:solidFill>
                <a:latin typeface="Calibri Light"/>
                <a:cs typeface="Calibri Light"/>
              </a:rPr>
              <a:t>say</a:t>
            </a:r>
            <a:r>
              <a:rPr sz="2200" b="0" spc="-35" dirty="0">
                <a:solidFill>
                  <a:srgbClr val="252525"/>
                </a:solidFill>
                <a:latin typeface="Calibri Light"/>
                <a:cs typeface="Calibri Light"/>
              </a:rPr>
              <a:t> </a:t>
            </a:r>
            <a:r>
              <a:rPr sz="2200" b="1" dirty="0">
                <a:solidFill>
                  <a:srgbClr val="252525"/>
                </a:solidFill>
                <a:latin typeface="Calibri Light"/>
                <a:cs typeface="Calibri Light"/>
              </a:rPr>
              <a:t>“</a:t>
            </a:r>
            <a:r>
              <a:rPr lang="en-US" sz="2200" b="1" dirty="0">
                <a:solidFill>
                  <a:srgbClr val="252525"/>
                </a:solidFill>
                <a:latin typeface="Calibri Light"/>
                <a:cs typeface="Calibri Light"/>
              </a:rPr>
              <a:t>N</a:t>
            </a:r>
            <a:r>
              <a:rPr sz="2200" b="1" dirty="0">
                <a:solidFill>
                  <a:srgbClr val="252525"/>
                </a:solidFill>
                <a:latin typeface="Calibri Light"/>
                <a:cs typeface="Calibri Light"/>
              </a:rPr>
              <a:t>o</a:t>
            </a:r>
            <a:r>
              <a:rPr sz="2200" b="1" spc="-60" dirty="0">
                <a:solidFill>
                  <a:srgbClr val="252525"/>
                </a:solidFill>
                <a:latin typeface="Calibri Light"/>
                <a:cs typeface="Calibri Light"/>
              </a:rPr>
              <a:t> </a:t>
            </a:r>
            <a:r>
              <a:rPr lang="en-US" sz="2200" b="1" spc="-60" dirty="0">
                <a:solidFill>
                  <a:srgbClr val="252525"/>
                </a:solidFill>
                <a:latin typeface="Calibri Light"/>
                <a:cs typeface="Calibri Light"/>
              </a:rPr>
              <a:t>c</a:t>
            </a:r>
            <a:r>
              <a:rPr sz="2200" b="1" dirty="0">
                <a:solidFill>
                  <a:srgbClr val="252525"/>
                </a:solidFill>
                <a:latin typeface="Calibri Light"/>
                <a:cs typeface="Calibri Light"/>
              </a:rPr>
              <a:t>hanges,</a:t>
            </a:r>
            <a:r>
              <a:rPr sz="2200" b="1" spc="-55" dirty="0">
                <a:solidFill>
                  <a:srgbClr val="252525"/>
                </a:solidFill>
                <a:latin typeface="Calibri Light"/>
                <a:cs typeface="Calibri Light"/>
              </a:rPr>
              <a:t> </a:t>
            </a:r>
            <a:r>
              <a:rPr lang="en-US" sz="2200" b="1" spc="-55" dirty="0">
                <a:solidFill>
                  <a:srgbClr val="252525"/>
                </a:solidFill>
                <a:latin typeface="Calibri Light"/>
                <a:cs typeface="Calibri Light"/>
              </a:rPr>
              <a:t>N</a:t>
            </a:r>
            <a:r>
              <a:rPr sz="2200" b="1" dirty="0">
                <a:solidFill>
                  <a:srgbClr val="252525"/>
                </a:solidFill>
                <a:latin typeface="Calibri Light"/>
                <a:cs typeface="Calibri Light"/>
              </a:rPr>
              <a:t>o</a:t>
            </a:r>
            <a:r>
              <a:rPr sz="2200" b="1" spc="-55" dirty="0">
                <a:solidFill>
                  <a:srgbClr val="252525"/>
                </a:solidFill>
                <a:latin typeface="Calibri Light"/>
                <a:cs typeface="Calibri Light"/>
              </a:rPr>
              <a:t> </a:t>
            </a:r>
            <a:r>
              <a:rPr sz="2200" b="1" dirty="0">
                <a:solidFill>
                  <a:srgbClr val="252525"/>
                </a:solidFill>
                <a:latin typeface="Calibri Light"/>
                <a:cs typeface="Calibri Light"/>
              </a:rPr>
              <a:t>police</a:t>
            </a:r>
            <a:r>
              <a:rPr sz="2200" b="1" spc="-30" dirty="0">
                <a:solidFill>
                  <a:srgbClr val="252525"/>
                </a:solidFill>
                <a:latin typeface="Calibri Light"/>
                <a:cs typeface="Calibri Light"/>
              </a:rPr>
              <a:t> </a:t>
            </a:r>
            <a:r>
              <a:rPr sz="2200" b="1" spc="-25" dirty="0">
                <a:solidFill>
                  <a:srgbClr val="252525"/>
                </a:solidFill>
                <a:latin typeface="Calibri Light"/>
                <a:cs typeface="Calibri Light"/>
              </a:rPr>
              <a:t>contact”, </a:t>
            </a:r>
            <a:r>
              <a:rPr sz="2200" b="0" dirty="0">
                <a:solidFill>
                  <a:srgbClr val="252525"/>
                </a:solidFill>
                <a:latin typeface="Calibri Light"/>
                <a:cs typeface="Calibri Light"/>
              </a:rPr>
              <a:t>or</a:t>
            </a:r>
            <a:r>
              <a:rPr sz="2200" b="0" spc="-45" dirty="0">
                <a:solidFill>
                  <a:srgbClr val="252525"/>
                </a:solidFill>
                <a:latin typeface="Calibri Light"/>
                <a:cs typeface="Calibri Light"/>
              </a:rPr>
              <a:t> </a:t>
            </a:r>
            <a:r>
              <a:rPr sz="2200" b="1" spc="-20" dirty="0">
                <a:solidFill>
                  <a:srgbClr val="252525"/>
                </a:solidFill>
                <a:latin typeface="Calibri Light"/>
                <a:cs typeface="Calibri Light"/>
              </a:rPr>
              <a:t>“I’m </a:t>
            </a:r>
            <a:r>
              <a:rPr sz="2200" b="1" dirty="0">
                <a:solidFill>
                  <a:srgbClr val="252525"/>
                </a:solidFill>
                <a:latin typeface="Calibri Light"/>
                <a:cs typeface="Calibri Light"/>
              </a:rPr>
              <a:t>checking</a:t>
            </a:r>
            <a:r>
              <a:rPr sz="2200" b="1" spc="-90" dirty="0">
                <a:solidFill>
                  <a:srgbClr val="252525"/>
                </a:solidFill>
                <a:latin typeface="Calibri Light"/>
                <a:cs typeface="Calibri Light"/>
              </a:rPr>
              <a:t> </a:t>
            </a:r>
            <a:r>
              <a:rPr sz="2200" b="1" spc="-20" dirty="0">
                <a:solidFill>
                  <a:srgbClr val="252525"/>
                </a:solidFill>
                <a:latin typeface="Calibri Light"/>
                <a:cs typeface="Calibri Light"/>
              </a:rPr>
              <a:t>in”.</a:t>
            </a:r>
            <a:r>
              <a:rPr lang="en-US" sz="2200" b="1" spc="-20" dirty="0">
                <a:solidFill>
                  <a:srgbClr val="252525"/>
                </a:solidFill>
                <a:latin typeface="Calibri Light"/>
                <a:cs typeface="Calibri Light"/>
              </a:rPr>
              <a:t> </a:t>
            </a:r>
            <a:r>
              <a:rPr sz="2200" b="0" dirty="0">
                <a:solidFill>
                  <a:srgbClr val="252525"/>
                </a:solidFill>
                <a:latin typeface="Calibri Light"/>
                <a:cs typeface="Calibri Light"/>
              </a:rPr>
              <a:t>If</a:t>
            </a:r>
            <a:r>
              <a:rPr sz="2200" b="0" spc="-60" dirty="0">
                <a:solidFill>
                  <a:srgbClr val="252525"/>
                </a:solidFill>
                <a:latin typeface="Calibri Light"/>
                <a:cs typeface="Calibri Light"/>
              </a:rPr>
              <a:t> </a:t>
            </a:r>
            <a:r>
              <a:rPr sz="2200" b="0" dirty="0">
                <a:solidFill>
                  <a:srgbClr val="252525"/>
                </a:solidFill>
                <a:latin typeface="Calibri Light"/>
                <a:cs typeface="Calibri Light"/>
              </a:rPr>
              <a:t>you</a:t>
            </a:r>
            <a:r>
              <a:rPr sz="2200" b="0" spc="-70" dirty="0">
                <a:solidFill>
                  <a:srgbClr val="252525"/>
                </a:solidFill>
                <a:latin typeface="Calibri Light"/>
                <a:cs typeface="Calibri Light"/>
              </a:rPr>
              <a:t> </a:t>
            </a:r>
            <a:r>
              <a:rPr sz="2200" b="0" dirty="0">
                <a:solidFill>
                  <a:srgbClr val="252525"/>
                </a:solidFill>
                <a:latin typeface="Calibri Light"/>
                <a:cs typeface="Calibri Light"/>
              </a:rPr>
              <a:t>leave</a:t>
            </a:r>
            <a:r>
              <a:rPr sz="2200" b="0" spc="-60" dirty="0">
                <a:solidFill>
                  <a:srgbClr val="252525"/>
                </a:solidFill>
                <a:latin typeface="Calibri Light"/>
                <a:cs typeface="Calibri Light"/>
              </a:rPr>
              <a:t> </a:t>
            </a:r>
            <a:r>
              <a:rPr sz="2200" b="0" dirty="0">
                <a:solidFill>
                  <a:srgbClr val="252525"/>
                </a:solidFill>
                <a:latin typeface="Calibri Light"/>
                <a:cs typeface="Calibri Light"/>
              </a:rPr>
              <a:t>a</a:t>
            </a:r>
            <a:r>
              <a:rPr sz="2200" b="0" spc="-70" dirty="0">
                <a:solidFill>
                  <a:srgbClr val="252525"/>
                </a:solidFill>
                <a:latin typeface="Calibri Light"/>
                <a:cs typeface="Calibri Light"/>
              </a:rPr>
              <a:t> </a:t>
            </a:r>
            <a:r>
              <a:rPr sz="2200" b="0" dirty="0">
                <a:solidFill>
                  <a:srgbClr val="252525"/>
                </a:solidFill>
                <a:latin typeface="Calibri Light"/>
                <a:cs typeface="Calibri Light"/>
              </a:rPr>
              <a:t>voicemail,</a:t>
            </a:r>
            <a:r>
              <a:rPr sz="2200" b="0" spc="-30" dirty="0">
                <a:solidFill>
                  <a:srgbClr val="252525"/>
                </a:solidFill>
                <a:latin typeface="Calibri Light"/>
                <a:cs typeface="Calibri Light"/>
              </a:rPr>
              <a:t> </a:t>
            </a:r>
            <a:r>
              <a:rPr sz="2200" b="0" dirty="0">
                <a:solidFill>
                  <a:srgbClr val="252525"/>
                </a:solidFill>
                <a:latin typeface="Calibri Light"/>
                <a:cs typeface="Calibri Light"/>
              </a:rPr>
              <a:t>you</a:t>
            </a:r>
            <a:r>
              <a:rPr sz="2200" b="0" spc="-70" dirty="0">
                <a:solidFill>
                  <a:srgbClr val="252525"/>
                </a:solidFill>
                <a:latin typeface="Calibri Light"/>
                <a:cs typeface="Calibri Light"/>
              </a:rPr>
              <a:t> </a:t>
            </a:r>
            <a:r>
              <a:rPr sz="2200" b="0" dirty="0">
                <a:solidFill>
                  <a:srgbClr val="252525"/>
                </a:solidFill>
                <a:latin typeface="Calibri Light"/>
                <a:cs typeface="Calibri Light"/>
              </a:rPr>
              <a:t>will</a:t>
            </a:r>
            <a:r>
              <a:rPr sz="2200" b="0" spc="-50" dirty="0">
                <a:solidFill>
                  <a:srgbClr val="252525"/>
                </a:solidFill>
                <a:latin typeface="Calibri Light"/>
                <a:cs typeface="Calibri Light"/>
              </a:rPr>
              <a:t> </a:t>
            </a:r>
            <a:r>
              <a:rPr sz="2200" b="0" dirty="0">
                <a:solidFill>
                  <a:srgbClr val="252525"/>
                </a:solidFill>
                <a:latin typeface="Calibri Light"/>
                <a:cs typeface="Calibri Light"/>
              </a:rPr>
              <a:t>get</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checked</a:t>
            </a:r>
            <a:r>
              <a:rPr sz="2200" b="0" spc="-60" dirty="0">
                <a:solidFill>
                  <a:srgbClr val="252525"/>
                </a:solidFill>
                <a:latin typeface="Calibri Light"/>
                <a:cs typeface="Calibri Light"/>
              </a:rPr>
              <a:t> </a:t>
            </a:r>
            <a:r>
              <a:rPr sz="2200" b="0" spc="-25" dirty="0">
                <a:solidFill>
                  <a:srgbClr val="252525"/>
                </a:solidFill>
                <a:latin typeface="Calibri Light"/>
                <a:cs typeface="Calibri Light"/>
              </a:rPr>
              <a:t>in.</a:t>
            </a:r>
            <a:r>
              <a:rPr lang="en-US" sz="2200" b="0" spc="-25" dirty="0">
                <a:solidFill>
                  <a:srgbClr val="252525"/>
                </a:solidFill>
                <a:latin typeface="Calibri Light"/>
                <a:cs typeface="Calibri Light"/>
              </a:rPr>
              <a:t> </a:t>
            </a:r>
            <a:r>
              <a:rPr sz="2200" b="0" spc="-65" dirty="0">
                <a:solidFill>
                  <a:srgbClr val="252525"/>
                </a:solidFill>
                <a:latin typeface="Calibri Light"/>
                <a:cs typeface="Calibri Light"/>
              </a:rPr>
              <a:t>You </a:t>
            </a:r>
            <a:r>
              <a:rPr sz="2200" b="0" dirty="0">
                <a:solidFill>
                  <a:srgbClr val="252525"/>
                </a:solidFill>
                <a:latin typeface="Calibri Light"/>
                <a:cs typeface="Calibri Light"/>
              </a:rPr>
              <a:t>do</a:t>
            </a:r>
            <a:r>
              <a:rPr sz="2200" b="0" spc="-50" dirty="0">
                <a:solidFill>
                  <a:srgbClr val="252525"/>
                </a:solidFill>
                <a:latin typeface="Calibri Light"/>
                <a:cs typeface="Calibri Light"/>
              </a:rPr>
              <a:t> </a:t>
            </a:r>
            <a:r>
              <a:rPr sz="2200" b="0" dirty="0">
                <a:solidFill>
                  <a:srgbClr val="252525"/>
                </a:solidFill>
                <a:latin typeface="Calibri Light"/>
                <a:cs typeface="Calibri Light"/>
              </a:rPr>
              <a:t>not</a:t>
            </a:r>
            <a:r>
              <a:rPr sz="2200" b="0" spc="-35" dirty="0">
                <a:solidFill>
                  <a:srgbClr val="252525"/>
                </a:solidFill>
                <a:latin typeface="Calibri Light"/>
                <a:cs typeface="Calibri Light"/>
              </a:rPr>
              <a:t> </a:t>
            </a:r>
            <a:r>
              <a:rPr sz="2200" b="0" dirty="0">
                <a:solidFill>
                  <a:srgbClr val="252525"/>
                </a:solidFill>
                <a:latin typeface="Calibri Light"/>
                <a:cs typeface="Calibri Light"/>
              </a:rPr>
              <a:t>need</a:t>
            </a:r>
            <a:r>
              <a:rPr sz="2200" b="0" spc="-45" dirty="0">
                <a:solidFill>
                  <a:srgbClr val="252525"/>
                </a:solidFill>
                <a:latin typeface="Calibri Light"/>
                <a:cs typeface="Calibri Light"/>
              </a:rPr>
              <a:t> </a:t>
            </a:r>
            <a:r>
              <a:rPr sz="2200" b="0" dirty="0">
                <a:solidFill>
                  <a:srgbClr val="252525"/>
                </a:solidFill>
                <a:latin typeface="Calibri Light"/>
                <a:cs typeface="Calibri Light"/>
              </a:rPr>
              <a:t>to</a:t>
            </a:r>
            <a:r>
              <a:rPr sz="2200" b="0" spc="-30" dirty="0">
                <a:solidFill>
                  <a:srgbClr val="252525"/>
                </a:solidFill>
                <a:latin typeface="Calibri Light"/>
                <a:cs typeface="Calibri Light"/>
              </a:rPr>
              <a:t> </a:t>
            </a:r>
            <a:r>
              <a:rPr sz="2200" b="0" dirty="0">
                <a:solidFill>
                  <a:srgbClr val="252525"/>
                </a:solidFill>
                <a:latin typeface="Calibri Light"/>
                <a:cs typeface="Calibri Light"/>
              </a:rPr>
              <a:t>call</a:t>
            </a:r>
            <a:r>
              <a:rPr sz="2200" b="0" spc="-35" dirty="0">
                <a:solidFill>
                  <a:srgbClr val="252525"/>
                </a:solidFill>
                <a:latin typeface="Calibri Light"/>
                <a:cs typeface="Calibri Light"/>
              </a:rPr>
              <a:t> </a:t>
            </a:r>
            <a:r>
              <a:rPr sz="2200" b="0" dirty="0">
                <a:solidFill>
                  <a:srgbClr val="252525"/>
                </a:solidFill>
                <a:latin typeface="Calibri Light"/>
                <a:cs typeface="Calibri Light"/>
              </a:rPr>
              <a:t>back</a:t>
            </a:r>
            <a:r>
              <a:rPr sz="2200" b="0" spc="-30" dirty="0">
                <a:solidFill>
                  <a:srgbClr val="252525"/>
                </a:solidFill>
                <a:latin typeface="Calibri Light"/>
                <a:cs typeface="Calibri Light"/>
              </a:rPr>
              <a:t> </a:t>
            </a:r>
            <a:r>
              <a:rPr sz="2200" b="0" dirty="0">
                <a:solidFill>
                  <a:srgbClr val="252525"/>
                </a:solidFill>
                <a:latin typeface="Calibri Light"/>
                <a:cs typeface="Calibri Light"/>
              </a:rPr>
              <a:t>and</a:t>
            </a:r>
            <a:r>
              <a:rPr sz="2200" b="0" spc="-60" dirty="0">
                <a:solidFill>
                  <a:srgbClr val="252525"/>
                </a:solidFill>
                <a:latin typeface="Calibri Light"/>
                <a:cs typeface="Calibri Light"/>
              </a:rPr>
              <a:t> </a:t>
            </a:r>
            <a:r>
              <a:rPr sz="2200" b="0" dirty="0">
                <a:solidFill>
                  <a:srgbClr val="252525"/>
                </a:solidFill>
                <a:latin typeface="Calibri Light"/>
                <a:cs typeface="Calibri Light"/>
              </a:rPr>
              <a:t>see</a:t>
            </a:r>
            <a:r>
              <a:rPr sz="2200" b="0" spc="-40" dirty="0">
                <a:solidFill>
                  <a:srgbClr val="252525"/>
                </a:solidFill>
                <a:latin typeface="Calibri Light"/>
                <a:cs typeface="Calibri Light"/>
              </a:rPr>
              <a:t> </a:t>
            </a:r>
            <a:r>
              <a:rPr sz="2200" b="0" dirty="0">
                <a:solidFill>
                  <a:srgbClr val="252525"/>
                </a:solidFill>
                <a:latin typeface="Calibri Light"/>
                <a:cs typeface="Calibri Light"/>
              </a:rPr>
              <a:t>if</a:t>
            </a:r>
            <a:r>
              <a:rPr sz="2200" b="0" spc="-35" dirty="0">
                <a:solidFill>
                  <a:srgbClr val="252525"/>
                </a:solidFill>
                <a:latin typeface="Calibri Light"/>
                <a:cs typeface="Calibri Light"/>
              </a:rPr>
              <a:t> </a:t>
            </a:r>
            <a:r>
              <a:rPr sz="2200" b="0" dirty="0">
                <a:solidFill>
                  <a:srgbClr val="252525"/>
                </a:solidFill>
                <a:latin typeface="Calibri Light"/>
                <a:cs typeface="Calibri Light"/>
              </a:rPr>
              <a:t>the</a:t>
            </a:r>
            <a:r>
              <a:rPr sz="2200" b="0" spc="-50" dirty="0">
                <a:solidFill>
                  <a:srgbClr val="252525"/>
                </a:solidFill>
                <a:latin typeface="Calibri Light"/>
                <a:cs typeface="Calibri Light"/>
              </a:rPr>
              <a:t> </a:t>
            </a:r>
            <a:r>
              <a:rPr sz="2200" b="0" dirty="0">
                <a:solidFill>
                  <a:srgbClr val="252525"/>
                </a:solidFill>
                <a:latin typeface="Calibri Light"/>
                <a:cs typeface="Calibri Light"/>
              </a:rPr>
              <a:t>message</a:t>
            </a:r>
            <a:r>
              <a:rPr sz="2200" b="0" spc="-35" dirty="0">
                <a:solidFill>
                  <a:srgbClr val="252525"/>
                </a:solidFill>
                <a:latin typeface="Calibri Light"/>
                <a:cs typeface="Calibri Light"/>
              </a:rPr>
              <a:t> </a:t>
            </a:r>
            <a:r>
              <a:rPr sz="2200" b="0" dirty="0">
                <a:solidFill>
                  <a:srgbClr val="252525"/>
                </a:solidFill>
                <a:latin typeface="Calibri Light"/>
                <a:cs typeface="Calibri Light"/>
              </a:rPr>
              <a:t>was</a:t>
            </a:r>
            <a:r>
              <a:rPr sz="2200" b="0" spc="-45" dirty="0">
                <a:solidFill>
                  <a:srgbClr val="252525"/>
                </a:solidFill>
                <a:latin typeface="Calibri Light"/>
                <a:cs typeface="Calibri Light"/>
              </a:rPr>
              <a:t> </a:t>
            </a:r>
            <a:r>
              <a:rPr sz="2200" b="0" spc="-10" dirty="0">
                <a:solidFill>
                  <a:srgbClr val="252525"/>
                </a:solidFill>
                <a:latin typeface="Calibri Light"/>
                <a:cs typeface="Calibri Light"/>
              </a:rPr>
              <a:t>received.</a:t>
            </a:r>
            <a:r>
              <a:rPr lang="en-US" sz="2200" b="0" spc="-10" dirty="0">
                <a:solidFill>
                  <a:srgbClr val="252525"/>
                </a:solidFill>
                <a:latin typeface="Calibri Light"/>
                <a:cs typeface="Calibri Light"/>
              </a:rPr>
              <a:t> </a:t>
            </a:r>
            <a:r>
              <a:rPr sz="2200" b="0" spc="-25" dirty="0">
                <a:solidFill>
                  <a:srgbClr val="252525"/>
                </a:solidFill>
                <a:latin typeface="Calibri Light"/>
                <a:cs typeface="Calibri Light"/>
              </a:rPr>
              <a:t>If </a:t>
            </a:r>
            <a:r>
              <a:rPr sz="2200" b="0" dirty="0">
                <a:solidFill>
                  <a:srgbClr val="252525"/>
                </a:solidFill>
                <a:latin typeface="Calibri Light"/>
                <a:cs typeface="Calibri Light"/>
              </a:rPr>
              <a:t>you</a:t>
            </a:r>
            <a:r>
              <a:rPr sz="2200" b="0" spc="-70" dirty="0">
                <a:solidFill>
                  <a:srgbClr val="252525"/>
                </a:solidFill>
                <a:latin typeface="Calibri Light"/>
                <a:cs typeface="Calibri Light"/>
              </a:rPr>
              <a:t> </a:t>
            </a:r>
            <a:r>
              <a:rPr sz="2200" b="0" dirty="0">
                <a:solidFill>
                  <a:srgbClr val="252525"/>
                </a:solidFill>
                <a:latin typeface="Calibri Light"/>
                <a:cs typeface="Calibri Light"/>
              </a:rPr>
              <a:t>have</a:t>
            </a:r>
            <a:r>
              <a:rPr sz="2200" b="0" spc="-75" dirty="0">
                <a:solidFill>
                  <a:srgbClr val="252525"/>
                </a:solidFill>
                <a:latin typeface="Calibri Light"/>
                <a:cs typeface="Calibri Light"/>
              </a:rPr>
              <a:t> </a:t>
            </a:r>
            <a:r>
              <a:rPr sz="2200" b="0" dirty="0">
                <a:solidFill>
                  <a:srgbClr val="252525"/>
                </a:solidFill>
                <a:latin typeface="Calibri Light"/>
                <a:cs typeface="Calibri Light"/>
              </a:rPr>
              <a:t>a</a:t>
            </a:r>
            <a:r>
              <a:rPr sz="2200" b="0" spc="-65" dirty="0">
                <a:solidFill>
                  <a:srgbClr val="252525"/>
                </a:solidFill>
                <a:latin typeface="Calibri Light"/>
                <a:cs typeface="Calibri Light"/>
              </a:rPr>
              <a:t> </a:t>
            </a:r>
            <a:r>
              <a:rPr sz="2200" b="0" spc="-10" dirty="0">
                <a:solidFill>
                  <a:srgbClr val="252525"/>
                </a:solidFill>
                <a:latin typeface="Calibri Light"/>
                <a:cs typeface="Calibri Light"/>
              </a:rPr>
              <a:t>question,</a:t>
            </a:r>
            <a:r>
              <a:rPr sz="2200" b="0" spc="-60" dirty="0">
                <a:solidFill>
                  <a:srgbClr val="252525"/>
                </a:solidFill>
                <a:latin typeface="Calibri Light"/>
                <a:cs typeface="Calibri Light"/>
              </a:rPr>
              <a:t> </a:t>
            </a:r>
            <a:r>
              <a:rPr sz="2200" b="0" dirty="0">
                <a:solidFill>
                  <a:srgbClr val="252525"/>
                </a:solidFill>
                <a:latin typeface="Calibri Light"/>
                <a:cs typeface="Calibri Light"/>
              </a:rPr>
              <a:t>please</a:t>
            </a:r>
            <a:r>
              <a:rPr sz="2200" b="0" spc="-45" dirty="0">
                <a:solidFill>
                  <a:srgbClr val="252525"/>
                </a:solidFill>
                <a:latin typeface="Calibri Light"/>
                <a:cs typeface="Calibri Light"/>
              </a:rPr>
              <a:t> </a:t>
            </a:r>
            <a:r>
              <a:rPr sz="2200" b="0" dirty="0">
                <a:solidFill>
                  <a:srgbClr val="252525"/>
                </a:solidFill>
                <a:latin typeface="Calibri Light"/>
                <a:cs typeface="Calibri Light"/>
              </a:rPr>
              <a:t>leave</a:t>
            </a:r>
            <a:r>
              <a:rPr sz="2200" b="0" spc="-60" dirty="0">
                <a:solidFill>
                  <a:srgbClr val="252525"/>
                </a:solidFill>
                <a:latin typeface="Calibri Light"/>
                <a:cs typeface="Calibri Light"/>
              </a:rPr>
              <a:t> </a:t>
            </a:r>
            <a:r>
              <a:rPr sz="2200" b="0" dirty="0">
                <a:solidFill>
                  <a:srgbClr val="252525"/>
                </a:solidFill>
                <a:latin typeface="Calibri Light"/>
                <a:cs typeface="Calibri Light"/>
              </a:rPr>
              <a:t>the</a:t>
            </a:r>
            <a:r>
              <a:rPr sz="2200" b="0" spc="-65" dirty="0">
                <a:solidFill>
                  <a:srgbClr val="252525"/>
                </a:solidFill>
                <a:latin typeface="Calibri Light"/>
                <a:cs typeface="Calibri Light"/>
              </a:rPr>
              <a:t> </a:t>
            </a:r>
            <a:r>
              <a:rPr sz="2200" b="0" dirty="0">
                <a:solidFill>
                  <a:srgbClr val="252525"/>
                </a:solidFill>
                <a:latin typeface="Calibri Light"/>
                <a:cs typeface="Calibri Light"/>
              </a:rPr>
              <a:t>specific</a:t>
            </a:r>
            <a:r>
              <a:rPr sz="2200" b="0" spc="-55" dirty="0">
                <a:solidFill>
                  <a:srgbClr val="252525"/>
                </a:solidFill>
                <a:latin typeface="Calibri Light"/>
                <a:cs typeface="Calibri Light"/>
              </a:rPr>
              <a:t> </a:t>
            </a:r>
            <a:r>
              <a:rPr sz="2200" b="0" dirty="0">
                <a:solidFill>
                  <a:srgbClr val="252525"/>
                </a:solidFill>
                <a:latin typeface="Calibri Light"/>
                <a:cs typeface="Calibri Light"/>
              </a:rPr>
              <a:t>question</a:t>
            </a:r>
            <a:r>
              <a:rPr sz="2200" b="0" spc="-60" dirty="0">
                <a:solidFill>
                  <a:srgbClr val="252525"/>
                </a:solidFill>
                <a:latin typeface="Calibri Light"/>
                <a:cs typeface="Calibri Light"/>
              </a:rPr>
              <a:t> </a:t>
            </a:r>
            <a:r>
              <a:rPr sz="2200" b="0" dirty="0">
                <a:solidFill>
                  <a:srgbClr val="252525"/>
                </a:solidFill>
                <a:latin typeface="Calibri Light"/>
                <a:cs typeface="Calibri Light"/>
              </a:rPr>
              <a:t>in</a:t>
            </a:r>
            <a:r>
              <a:rPr sz="2200" b="0" spc="-70" dirty="0">
                <a:solidFill>
                  <a:srgbClr val="252525"/>
                </a:solidFill>
                <a:latin typeface="Calibri Light"/>
                <a:cs typeface="Calibri Light"/>
              </a:rPr>
              <a:t> </a:t>
            </a:r>
            <a:r>
              <a:rPr sz="2200" b="0" spc="-20" dirty="0">
                <a:solidFill>
                  <a:srgbClr val="252525"/>
                </a:solidFill>
                <a:latin typeface="Calibri Light"/>
                <a:cs typeface="Calibri Light"/>
              </a:rPr>
              <a:t>your </a:t>
            </a:r>
            <a:r>
              <a:rPr sz="2200" b="0" dirty="0">
                <a:solidFill>
                  <a:srgbClr val="252525"/>
                </a:solidFill>
                <a:latin typeface="Calibri Light"/>
                <a:cs typeface="Calibri Light"/>
              </a:rPr>
              <a:t>message</a:t>
            </a:r>
            <a:r>
              <a:rPr sz="2200" b="0" spc="-45" dirty="0">
                <a:solidFill>
                  <a:srgbClr val="252525"/>
                </a:solidFill>
                <a:latin typeface="Calibri Light"/>
                <a:cs typeface="Calibri Light"/>
              </a:rPr>
              <a:t> </a:t>
            </a:r>
            <a:r>
              <a:rPr sz="2200" b="0" dirty="0">
                <a:solidFill>
                  <a:srgbClr val="252525"/>
                </a:solidFill>
                <a:latin typeface="Calibri Light"/>
                <a:cs typeface="Calibri Light"/>
              </a:rPr>
              <a:t>so</a:t>
            </a:r>
            <a:r>
              <a:rPr sz="2200" b="0" spc="-55" dirty="0">
                <a:solidFill>
                  <a:srgbClr val="252525"/>
                </a:solidFill>
                <a:latin typeface="Calibri Light"/>
                <a:cs typeface="Calibri Light"/>
              </a:rPr>
              <a:t> </a:t>
            </a:r>
            <a:r>
              <a:rPr sz="2200" b="0" dirty="0">
                <a:solidFill>
                  <a:srgbClr val="252525"/>
                </a:solidFill>
                <a:latin typeface="Calibri Light"/>
                <a:cs typeface="Calibri Light"/>
              </a:rPr>
              <a:t>when</a:t>
            </a:r>
            <a:r>
              <a:rPr sz="2200" b="0" spc="-50" dirty="0">
                <a:solidFill>
                  <a:srgbClr val="252525"/>
                </a:solidFill>
                <a:latin typeface="Calibri Light"/>
                <a:cs typeface="Calibri Light"/>
              </a:rPr>
              <a:t> </a:t>
            </a:r>
            <a:r>
              <a:rPr sz="2200" b="0" dirty="0">
                <a:solidFill>
                  <a:srgbClr val="252525"/>
                </a:solidFill>
                <a:latin typeface="Calibri Light"/>
                <a:cs typeface="Calibri Light"/>
              </a:rPr>
              <a:t>we</a:t>
            </a:r>
            <a:r>
              <a:rPr sz="2200" b="0" spc="-45" dirty="0">
                <a:solidFill>
                  <a:srgbClr val="252525"/>
                </a:solidFill>
                <a:latin typeface="Calibri Light"/>
                <a:cs typeface="Calibri Light"/>
              </a:rPr>
              <a:t> </a:t>
            </a:r>
            <a:r>
              <a:rPr sz="2200" b="0" dirty="0">
                <a:solidFill>
                  <a:srgbClr val="252525"/>
                </a:solidFill>
                <a:latin typeface="Calibri Light"/>
                <a:cs typeface="Calibri Light"/>
              </a:rPr>
              <a:t>call</a:t>
            </a:r>
            <a:r>
              <a:rPr sz="2200" b="0" spc="-30" dirty="0">
                <a:solidFill>
                  <a:srgbClr val="252525"/>
                </a:solidFill>
                <a:latin typeface="Calibri Light"/>
                <a:cs typeface="Calibri Light"/>
              </a:rPr>
              <a:t> </a:t>
            </a:r>
            <a:r>
              <a:rPr sz="2200" b="0" dirty="0">
                <a:solidFill>
                  <a:srgbClr val="252525"/>
                </a:solidFill>
                <a:latin typeface="Calibri Light"/>
                <a:cs typeface="Calibri Light"/>
              </a:rPr>
              <a:t>you</a:t>
            </a:r>
            <a:r>
              <a:rPr sz="2200" b="0" spc="-45" dirty="0">
                <a:solidFill>
                  <a:srgbClr val="252525"/>
                </a:solidFill>
                <a:latin typeface="Calibri Light"/>
                <a:cs typeface="Calibri Light"/>
              </a:rPr>
              <a:t> </a:t>
            </a:r>
            <a:r>
              <a:rPr sz="2200" b="0" dirty="0">
                <a:solidFill>
                  <a:srgbClr val="252525"/>
                </a:solidFill>
                <a:latin typeface="Calibri Light"/>
                <a:cs typeface="Calibri Light"/>
              </a:rPr>
              <a:t>back,</a:t>
            </a:r>
            <a:r>
              <a:rPr sz="2200" b="0" spc="-45" dirty="0">
                <a:solidFill>
                  <a:srgbClr val="252525"/>
                </a:solidFill>
                <a:latin typeface="Calibri Light"/>
                <a:cs typeface="Calibri Light"/>
              </a:rPr>
              <a:t> </a:t>
            </a:r>
            <a:r>
              <a:rPr sz="2200" b="0" dirty="0">
                <a:solidFill>
                  <a:srgbClr val="252525"/>
                </a:solidFill>
                <a:latin typeface="Calibri Light"/>
                <a:cs typeface="Calibri Light"/>
              </a:rPr>
              <a:t>we</a:t>
            </a:r>
            <a:r>
              <a:rPr sz="2200" b="0" spc="-40" dirty="0">
                <a:solidFill>
                  <a:srgbClr val="252525"/>
                </a:solidFill>
                <a:latin typeface="Calibri Light"/>
                <a:cs typeface="Calibri Light"/>
              </a:rPr>
              <a:t> </a:t>
            </a:r>
            <a:r>
              <a:rPr sz="2200" b="0" dirty="0">
                <a:solidFill>
                  <a:srgbClr val="252525"/>
                </a:solidFill>
                <a:latin typeface="Calibri Light"/>
                <a:cs typeface="Calibri Light"/>
              </a:rPr>
              <a:t>can</a:t>
            </a:r>
            <a:r>
              <a:rPr sz="2200" b="0" spc="-50" dirty="0">
                <a:solidFill>
                  <a:srgbClr val="252525"/>
                </a:solidFill>
                <a:latin typeface="Calibri Light"/>
                <a:cs typeface="Calibri Light"/>
              </a:rPr>
              <a:t> </a:t>
            </a:r>
            <a:r>
              <a:rPr sz="2200" b="0" dirty="0">
                <a:solidFill>
                  <a:srgbClr val="252525"/>
                </a:solidFill>
                <a:latin typeface="Calibri Light"/>
                <a:cs typeface="Calibri Light"/>
              </a:rPr>
              <a:t>give</a:t>
            </a:r>
            <a:r>
              <a:rPr sz="2200" b="0" spc="-45" dirty="0">
                <a:solidFill>
                  <a:srgbClr val="252525"/>
                </a:solidFill>
                <a:latin typeface="Calibri Light"/>
                <a:cs typeface="Calibri Light"/>
              </a:rPr>
              <a:t> </a:t>
            </a:r>
            <a:r>
              <a:rPr sz="2200" b="0" dirty="0">
                <a:solidFill>
                  <a:srgbClr val="252525"/>
                </a:solidFill>
                <a:latin typeface="Calibri Light"/>
                <a:cs typeface="Calibri Light"/>
              </a:rPr>
              <a:t>you</a:t>
            </a:r>
            <a:r>
              <a:rPr sz="2200" b="0" spc="-50" dirty="0">
                <a:solidFill>
                  <a:srgbClr val="252525"/>
                </a:solidFill>
                <a:latin typeface="Calibri Light"/>
                <a:cs typeface="Calibri Light"/>
              </a:rPr>
              <a:t> </a:t>
            </a:r>
            <a:r>
              <a:rPr sz="2200" b="0" dirty="0">
                <a:solidFill>
                  <a:srgbClr val="252525"/>
                </a:solidFill>
                <a:latin typeface="Calibri Light"/>
                <a:cs typeface="Calibri Light"/>
              </a:rPr>
              <a:t>an</a:t>
            </a:r>
            <a:r>
              <a:rPr sz="2200" b="0" spc="-50" dirty="0">
                <a:solidFill>
                  <a:srgbClr val="252525"/>
                </a:solidFill>
                <a:latin typeface="Calibri Light"/>
                <a:cs typeface="Calibri Light"/>
              </a:rPr>
              <a:t> </a:t>
            </a:r>
            <a:r>
              <a:rPr sz="2200" b="0" spc="-10" dirty="0">
                <a:solidFill>
                  <a:srgbClr val="252525"/>
                </a:solidFill>
                <a:latin typeface="Calibri Light"/>
                <a:cs typeface="Calibri Light"/>
              </a:rPr>
              <a:t>answer.</a:t>
            </a:r>
            <a:r>
              <a:rPr lang="en-US" sz="2200" b="0" spc="-10" dirty="0">
                <a:solidFill>
                  <a:srgbClr val="252525"/>
                </a:solidFill>
                <a:latin typeface="Calibri Light"/>
                <a:cs typeface="Calibri Light"/>
              </a:rPr>
              <a:t> </a:t>
            </a:r>
            <a:r>
              <a:rPr lang="en-US" sz="2200" spc="-10" dirty="0">
                <a:solidFill>
                  <a:srgbClr val="252525"/>
                </a:solidFill>
                <a:latin typeface="Calibri Light"/>
                <a:cs typeface="Calibri Light"/>
              </a:rPr>
              <a:t>However, if you need immediate help or clarity</a:t>
            </a:r>
          </a:p>
          <a:p>
            <a:pPr marL="12700" marR="28575">
              <a:lnSpc>
                <a:spcPct val="85000"/>
              </a:lnSpc>
              <a:spcBef>
                <a:spcPts val="490"/>
              </a:spcBef>
              <a:tabLst>
                <a:tab pos="1546225" algn="l"/>
                <a:tab pos="6995795" algn="l"/>
                <a:tab pos="7015480" algn="l"/>
              </a:tabLst>
            </a:pPr>
            <a:r>
              <a:rPr lang="en-US" sz="2200" spc="-10" dirty="0">
                <a:solidFill>
                  <a:srgbClr val="252525"/>
                </a:solidFill>
                <a:latin typeface="Calibri Light"/>
                <a:cs typeface="Calibri Light"/>
              </a:rPr>
              <a:t>please call our main line number.</a:t>
            </a:r>
          </a:p>
          <a:p>
            <a:pPr marL="12700" marR="5080">
              <a:lnSpc>
                <a:spcPct val="85000"/>
              </a:lnSpc>
              <a:spcBef>
                <a:spcPts val="1310"/>
              </a:spcBef>
              <a:tabLst>
                <a:tab pos="1100455" algn="l"/>
                <a:tab pos="2264410" algn="l"/>
                <a:tab pos="2707005" algn="l"/>
              </a:tabLst>
            </a:pPr>
            <a:r>
              <a:rPr sz="2200" b="0" i="1" spc="-20" dirty="0">
                <a:solidFill>
                  <a:srgbClr val="252525"/>
                </a:solidFill>
                <a:latin typeface="Calibri Light"/>
                <a:cs typeface="Calibri Light"/>
              </a:rPr>
              <a:t>Please</a:t>
            </a:r>
            <a:r>
              <a:rPr sz="2200" b="0" i="1" spc="-105" dirty="0">
                <a:solidFill>
                  <a:srgbClr val="252525"/>
                </a:solidFill>
                <a:latin typeface="Calibri Light"/>
                <a:cs typeface="Calibri Light"/>
              </a:rPr>
              <a:t> </a:t>
            </a:r>
            <a:r>
              <a:rPr sz="2200" b="0" i="1" spc="-30" dirty="0">
                <a:solidFill>
                  <a:srgbClr val="252525"/>
                </a:solidFill>
                <a:latin typeface="Calibri Light"/>
                <a:cs typeface="Calibri Light"/>
              </a:rPr>
              <a:t>remember:</a:t>
            </a:r>
            <a:r>
              <a:rPr sz="2200" b="0" i="1" spc="-95" dirty="0">
                <a:solidFill>
                  <a:srgbClr val="252525"/>
                </a:solidFill>
                <a:latin typeface="Calibri Light"/>
                <a:cs typeface="Calibri Light"/>
              </a:rPr>
              <a:t> </a:t>
            </a:r>
            <a:r>
              <a:rPr sz="2200" b="0" dirty="0">
                <a:solidFill>
                  <a:srgbClr val="252525"/>
                </a:solidFill>
                <a:latin typeface="Calibri Light"/>
                <a:cs typeface="Calibri Light"/>
              </a:rPr>
              <a:t>We</a:t>
            </a:r>
            <a:r>
              <a:rPr sz="2200" b="0" spc="-95" dirty="0">
                <a:solidFill>
                  <a:srgbClr val="252525"/>
                </a:solidFill>
                <a:latin typeface="Calibri Light"/>
                <a:cs typeface="Calibri Light"/>
              </a:rPr>
              <a:t> </a:t>
            </a:r>
            <a:r>
              <a:rPr sz="2200" b="0" dirty="0">
                <a:solidFill>
                  <a:srgbClr val="252525"/>
                </a:solidFill>
                <a:latin typeface="Calibri Light"/>
                <a:cs typeface="Calibri Light"/>
              </a:rPr>
              <a:t>have</a:t>
            </a:r>
            <a:r>
              <a:rPr sz="2200" b="0" spc="-75" dirty="0">
                <a:solidFill>
                  <a:srgbClr val="252525"/>
                </a:solidFill>
                <a:latin typeface="Calibri Light"/>
                <a:cs typeface="Calibri Light"/>
              </a:rPr>
              <a:t> </a:t>
            </a:r>
            <a:r>
              <a:rPr sz="2200" b="0" dirty="0">
                <a:solidFill>
                  <a:srgbClr val="252525"/>
                </a:solidFill>
                <a:latin typeface="Calibri Light"/>
                <a:cs typeface="Calibri Light"/>
              </a:rPr>
              <a:t>many</a:t>
            </a:r>
            <a:r>
              <a:rPr sz="2200" b="0" spc="-50" dirty="0">
                <a:solidFill>
                  <a:srgbClr val="252525"/>
                </a:solidFill>
                <a:latin typeface="Calibri Light"/>
                <a:cs typeface="Calibri Light"/>
              </a:rPr>
              <a:t> </a:t>
            </a:r>
            <a:r>
              <a:rPr sz="2200" b="0" dirty="0">
                <a:solidFill>
                  <a:srgbClr val="252525"/>
                </a:solidFill>
                <a:latin typeface="Calibri Light"/>
                <a:cs typeface="Calibri Light"/>
              </a:rPr>
              <a:t>people</a:t>
            </a:r>
            <a:r>
              <a:rPr sz="2200" b="0" spc="-50" dirty="0">
                <a:solidFill>
                  <a:srgbClr val="252525"/>
                </a:solidFill>
                <a:latin typeface="Calibri Light"/>
                <a:cs typeface="Calibri Light"/>
              </a:rPr>
              <a:t> </a:t>
            </a:r>
            <a:r>
              <a:rPr sz="2200" b="0" dirty="0">
                <a:solidFill>
                  <a:srgbClr val="252525"/>
                </a:solidFill>
                <a:latin typeface="Calibri Light"/>
                <a:cs typeface="Calibri Light"/>
              </a:rPr>
              <a:t>on</a:t>
            </a:r>
            <a:r>
              <a:rPr sz="2200" b="0" spc="-70" dirty="0">
                <a:solidFill>
                  <a:srgbClr val="252525"/>
                </a:solidFill>
                <a:latin typeface="Calibri Light"/>
                <a:cs typeface="Calibri Light"/>
              </a:rPr>
              <a:t> </a:t>
            </a:r>
            <a:r>
              <a:rPr sz="2200" b="0" dirty="0">
                <a:solidFill>
                  <a:srgbClr val="252525"/>
                </a:solidFill>
                <a:latin typeface="Calibri Light"/>
                <a:cs typeface="Calibri Light"/>
              </a:rPr>
              <a:t>the</a:t>
            </a:r>
            <a:r>
              <a:rPr sz="2200" b="0" spc="-75" dirty="0">
                <a:solidFill>
                  <a:srgbClr val="252525"/>
                </a:solidFill>
                <a:latin typeface="Calibri Light"/>
                <a:cs typeface="Calibri Light"/>
              </a:rPr>
              <a:t> </a:t>
            </a:r>
            <a:r>
              <a:rPr sz="2200" b="0" spc="-10" dirty="0">
                <a:solidFill>
                  <a:srgbClr val="252525"/>
                </a:solidFill>
                <a:latin typeface="Calibri Light"/>
                <a:cs typeface="Calibri Light"/>
              </a:rPr>
              <a:t>program</a:t>
            </a:r>
            <a:r>
              <a:rPr sz="2200" b="0" spc="-30" dirty="0">
                <a:solidFill>
                  <a:srgbClr val="252525"/>
                </a:solidFill>
                <a:latin typeface="Calibri Light"/>
                <a:cs typeface="Calibri Light"/>
              </a:rPr>
              <a:t> </a:t>
            </a:r>
            <a:r>
              <a:rPr sz="2200" b="0" dirty="0">
                <a:solidFill>
                  <a:srgbClr val="252525"/>
                </a:solidFill>
                <a:latin typeface="Calibri Light"/>
                <a:cs typeface="Calibri Light"/>
              </a:rPr>
              <a:t>who</a:t>
            </a:r>
            <a:r>
              <a:rPr sz="2200" b="0" spc="-60" dirty="0">
                <a:solidFill>
                  <a:srgbClr val="252525"/>
                </a:solidFill>
                <a:latin typeface="Calibri Light"/>
                <a:cs typeface="Calibri Light"/>
              </a:rPr>
              <a:t> </a:t>
            </a:r>
            <a:r>
              <a:rPr sz="2200" b="0" spc="-25" dirty="0">
                <a:solidFill>
                  <a:srgbClr val="252525"/>
                </a:solidFill>
                <a:latin typeface="Calibri Light"/>
                <a:cs typeface="Calibri Light"/>
              </a:rPr>
              <a:t>may </a:t>
            </a:r>
            <a:r>
              <a:rPr sz="2200" b="0" dirty="0">
                <a:solidFill>
                  <a:srgbClr val="252525"/>
                </a:solidFill>
                <a:latin typeface="Calibri Light"/>
                <a:cs typeface="Calibri Light"/>
              </a:rPr>
              <a:t>have</a:t>
            </a:r>
            <a:r>
              <a:rPr sz="2200" b="0" spc="-60" dirty="0">
                <a:solidFill>
                  <a:srgbClr val="252525"/>
                </a:solidFill>
                <a:latin typeface="Calibri Light"/>
                <a:cs typeface="Calibri Light"/>
              </a:rPr>
              <a:t> </a:t>
            </a:r>
            <a:r>
              <a:rPr sz="2200" b="0" dirty="0">
                <a:solidFill>
                  <a:srgbClr val="252525"/>
                </a:solidFill>
                <a:latin typeface="Calibri Light"/>
                <a:cs typeface="Calibri Light"/>
              </a:rPr>
              <a:t>the</a:t>
            </a:r>
            <a:r>
              <a:rPr sz="2200" b="0" spc="-60" dirty="0">
                <a:solidFill>
                  <a:srgbClr val="252525"/>
                </a:solidFill>
                <a:latin typeface="Calibri Light"/>
                <a:cs typeface="Calibri Light"/>
              </a:rPr>
              <a:t> </a:t>
            </a:r>
            <a:r>
              <a:rPr sz="2200" b="0" dirty="0">
                <a:solidFill>
                  <a:srgbClr val="252525"/>
                </a:solidFill>
                <a:latin typeface="Calibri Light"/>
                <a:cs typeface="Calibri Light"/>
              </a:rPr>
              <a:t>same</a:t>
            </a:r>
            <a:r>
              <a:rPr sz="2200" b="0" spc="-40" dirty="0">
                <a:solidFill>
                  <a:srgbClr val="252525"/>
                </a:solidFill>
                <a:latin typeface="Calibri Light"/>
                <a:cs typeface="Calibri Light"/>
              </a:rPr>
              <a:t> </a:t>
            </a:r>
            <a:r>
              <a:rPr sz="2200" b="0" dirty="0">
                <a:solidFill>
                  <a:srgbClr val="252525"/>
                </a:solidFill>
                <a:latin typeface="Calibri Light"/>
                <a:cs typeface="Calibri Light"/>
              </a:rPr>
              <a:t>name,</a:t>
            </a:r>
            <a:r>
              <a:rPr sz="2200" b="0" spc="-55" dirty="0">
                <a:solidFill>
                  <a:srgbClr val="252525"/>
                </a:solidFill>
                <a:latin typeface="Calibri Light"/>
                <a:cs typeface="Calibri Light"/>
              </a:rPr>
              <a:t> </a:t>
            </a:r>
            <a:r>
              <a:rPr sz="2200" b="0" dirty="0">
                <a:solidFill>
                  <a:srgbClr val="252525"/>
                </a:solidFill>
                <a:latin typeface="Calibri Light"/>
                <a:cs typeface="Calibri Light"/>
              </a:rPr>
              <a:t>so</a:t>
            </a:r>
            <a:r>
              <a:rPr sz="2200" b="0" spc="-55" dirty="0">
                <a:solidFill>
                  <a:srgbClr val="252525"/>
                </a:solidFill>
                <a:latin typeface="Calibri Light"/>
                <a:cs typeface="Calibri Light"/>
              </a:rPr>
              <a:t> </a:t>
            </a:r>
            <a:r>
              <a:rPr sz="2200" b="0" dirty="0">
                <a:solidFill>
                  <a:srgbClr val="252525"/>
                </a:solidFill>
                <a:latin typeface="Calibri Light"/>
                <a:cs typeface="Calibri Light"/>
              </a:rPr>
              <a:t>it</a:t>
            </a:r>
            <a:r>
              <a:rPr sz="2200" b="0" spc="-50" dirty="0">
                <a:solidFill>
                  <a:srgbClr val="252525"/>
                </a:solidFill>
                <a:latin typeface="Calibri Light"/>
                <a:cs typeface="Calibri Light"/>
              </a:rPr>
              <a:t> </a:t>
            </a:r>
            <a:r>
              <a:rPr sz="2200" b="0" dirty="0">
                <a:solidFill>
                  <a:srgbClr val="252525"/>
                </a:solidFill>
                <a:latin typeface="Calibri Light"/>
                <a:cs typeface="Calibri Light"/>
              </a:rPr>
              <a:t>is</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important</a:t>
            </a:r>
            <a:r>
              <a:rPr sz="2200" b="0" spc="-20" dirty="0">
                <a:solidFill>
                  <a:srgbClr val="252525"/>
                </a:solidFill>
                <a:latin typeface="Calibri Light"/>
                <a:cs typeface="Calibri Light"/>
              </a:rPr>
              <a:t> </a:t>
            </a:r>
            <a:r>
              <a:rPr sz="2200" b="0" dirty="0">
                <a:solidFill>
                  <a:srgbClr val="252525"/>
                </a:solidFill>
                <a:latin typeface="Calibri Light"/>
                <a:cs typeface="Calibri Light"/>
              </a:rPr>
              <a:t>to</a:t>
            </a:r>
            <a:r>
              <a:rPr sz="2200" b="0" spc="-45" dirty="0">
                <a:solidFill>
                  <a:srgbClr val="252525"/>
                </a:solidFill>
                <a:latin typeface="Calibri Light"/>
                <a:cs typeface="Calibri Light"/>
              </a:rPr>
              <a:t> </a:t>
            </a:r>
            <a:r>
              <a:rPr sz="2200" b="0" dirty="0">
                <a:solidFill>
                  <a:srgbClr val="252525"/>
                </a:solidFill>
                <a:latin typeface="Calibri Light"/>
                <a:cs typeface="Calibri Light"/>
              </a:rPr>
              <a:t>leave</a:t>
            </a:r>
            <a:r>
              <a:rPr sz="2200" b="0" spc="-45" dirty="0">
                <a:solidFill>
                  <a:srgbClr val="252525"/>
                </a:solidFill>
                <a:latin typeface="Calibri Light"/>
                <a:cs typeface="Calibri Light"/>
              </a:rPr>
              <a:t> </a:t>
            </a:r>
            <a:r>
              <a:rPr sz="2200" b="0" dirty="0">
                <a:solidFill>
                  <a:srgbClr val="252525"/>
                </a:solidFill>
                <a:latin typeface="Calibri Light"/>
                <a:cs typeface="Calibri Light"/>
              </a:rPr>
              <a:t>your</a:t>
            </a:r>
            <a:r>
              <a:rPr sz="2200" b="0" spc="-45" dirty="0">
                <a:solidFill>
                  <a:srgbClr val="252525"/>
                </a:solidFill>
                <a:latin typeface="Calibri Light"/>
                <a:cs typeface="Calibri Light"/>
              </a:rPr>
              <a:t> </a:t>
            </a:r>
            <a:r>
              <a:rPr sz="2200" b="0" dirty="0">
                <a:solidFill>
                  <a:srgbClr val="252525"/>
                </a:solidFill>
                <a:latin typeface="Calibri Light"/>
                <a:cs typeface="Calibri Light"/>
              </a:rPr>
              <a:t>SRP</a:t>
            </a:r>
            <a:r>
              <a:rPr sz="2200" b="0" spc="-45" dirty="0">
                <a:solidFill>
                  <a:srgbClr val="252525"/>
                </a:solidFill>
                <a:latin typeface="Calibri Light"/>
                <a:cs typeface="Calibri Light"/>
              </a:rPr>
              <a:t> </a:t>
            </a:r>
            <a:r>
              <a:rPr lang="en-US" sz="2200" b="0" dirty="0">
                <a:solidFill>
                  <a:srgbClr val="252525"/>
                </a:solidFill>
                <a:latin typeface="Calibri Light"/>
                <a:cs typeface="Calibri Light"/>
              </a:rPr>
              <a:t>Check-in</a:t>
            </a:r>
            <a:r>
              <a:rPr sz="2200" b="0" spc="-25" dirty="0">
                <a:solidFill>
                  <a:srgbClr val="252525"/>
                </a:solidFill>
                <a:latin typeface="Calibri Light"/>
                <a:cs typeface="Calibri Light"/>
              </a:rPr>
              <a:t> </a:t>
            </a:r>
            <a:r>
              <a:rPr sz="2200" b="0" spc="-10" dirty="0">
                <a:solidFill>
                  <a:srgbClr val="252525"/>
                </a:solidFill>
                <a:latin typeface="Calibri Light"/>
                <a:cs typeface="Calibri Light"/>
              </a:rPr>
              <a:t>Number.</a:t>
            </a:r>
            <a:r>
              <a:rPr lang="en-US" sz="2200" b="0" spc="-10" dirty="0">
                <a:solidFill>
                  <a:srgbClr val="252525"/>
                </a:solidFill>
                <a:latin typeface="Calibri Light"/>
                <a:cs typeface="Calibri Light"/>
              </a:rPr>
              <a:t> </a:t>
            </a:r>
            <a:r>
              <a:rPr sz="2200" b="0" dirty="0">
                <a:solidFill>
                  <a:srgbClr val="252525"/>
                </a:solidFill>
                <a:latin typeface="Calibri Light"/>
                <a:cs typeface="Calibri Light"/>
              </a:rPr>
              <a:t>Also,</a:t>
            </a:r>
            <a:r>
              <a:rPr sz="2200" b="0" spc="-60" dirty="0">
                <a:solidFill>
                  <a:srgbClr val="252525"/>
                </a:solidFill>
                <a:latin typeface="Calibri Light"/>
                <a:cs typeface="Calibri Light"/>
              </a:rPr>
              <a:t> </a:t>
            </a:r>
            <a:r>
              <a:rPr sz="2200" b="0" dirty="0">
                <a:solidFill>
                  <a:srgbClr val="252525"/>
                </a:solidFill>
                <a:latin typeface="Calibri Light"/>
                <a:cs typeface="Calibri Light"/>
              </a:rPr>
              <a:t>your</a:t>
            </a:r>
            <a:r>
              <a:rPr sz="2200" b="0" spc="-60" dirty="0">
                <a:solidFill>
                  <a:srgbClr val="252525"/>
                </a:solidFill>
                <a:latin typeface="Calibri Light"/>
                <a:cs typeface="Calibri Light"/>
              </a:rPr>
              <a:t> </a:t>
            </a:r>
            <a:r>
              <a:rPr sz="2200" b="0" dirty="0">
                <a:solidFill>
                  <a:srgbClr val="252525"/>
                </a:solidFill>
                <a:latin typeface="Calibri Light"/>
                <a:cs typeface="Calibri Light"/>
              </a:rPr>
              <a:t>Case</a:t>
            </a:r>
            <a:r>
              <a:rPr sz="2200" b="0" spc="-70" dirty="0">
                <a:solidFill>
                  <a:srgbClr val="252525"/>
                </a:solidFill>
                <a:latin typeface="Calibri Light"/>
                <a:cs typeface="Calibri Light"/>
              </a:rPr>
              <a:t> </a:t>
            </a:r>
            <a:r>
              <a:rPr sz="2200" b="0" dirty="0">
                <a:solidFill>
                  <a:srgbClr val="252525"/>
                </a:solidFill>
                <a:latin typeface="Calibri Light"/>
                <a:cs typeface="Calibri Light"/>
              </a:rPr>
              <a:t>Manager</a:t>
            </a:r>
            <a:r>
              <a:rPr sz="2200" b="0" spc="-55" dirty="0">
                <a:solidFill>
                  <a:srgbClr val="252525"/>
                </a:solidFill>
                <a:latin typeface="Calibri Light"/>
                <a:cs typeface="Calibri Light"/>
              </a:rPr>
              <a:t> </a:t>
            </a:r>
            <a:r>
              <a:rPr sz="2200" b="0" dirty="0">
                <a:solidFill>
                  <a:srgbClr val="252525"/>
                </a:solidFill>
                <a:latin typeface="Calibri Light"/>
                <a:cs typeface="Calibri Light"/>
              </a:rPr>
              <a:t>may</a:t>
            </a:r>
            <a:r>
              <a:rPr sz="2200" b="0" spc="-50" dirty="0">
                <a:solidFill>
                  <a:srgbClr val="252525"/>
                </a:solidFill>
                <a:latin typeface="Calibri Light"/>
                <a:cs typeface="Calibri Light"/>
              </a:rPr>
              <a:t> </a:t>
            </a:r>
            <a:r>
              <a:rPr sz="2200" b="0" dirty="0">
                <a:solidFill>
                  <a:srgbClr val="252525"/>
                </a:solidFill>
                <a:latin typeface="Calibri Light"/>
                <a:cs typeface="Calibri Light"/>
              </a:rPr>
              <a:t>know</a:t>
            </a:r>
            <a:r>
              <a:rPr sz="2200" b="0" spc="-55" dirty="0">
                <a:solidFill>
                  <a:srgbClr val="252525"/>
                </a:solidFill>
                <a:latin typeface="Calibri Light"/>
                <a:cs typeface="Calibri Light"/>
              </a:rPr>
              <a:t> </a:t>
            </a:r>
            <a:r>
              <a:rPr sz="2200" b="0" dirty="0">
                <a:solidFill>
                  <a:srgbClr val="252525"/>
                </a:solidFill>
                <a:latin typeface="Calibri Light"/>
                <a:cs typeface="Calibri Light"/>
              </a:rPr>
              <a:t>who</a:t>
            </a:r>
            <a:r>
              <a:rPr sz="2200" b="0" spc="-75" dirty="0">
                <a:solidFill>
                  <a:srgbClr val="252525"/>
                </a:solidFill>
                <a:latin typeface="Calibri Light"/>
                <a:cs typeface="Calibri Light"/>
              </a:rPr>
              <a:t> </a:t>
            </a:r>
            <a:r>
              <a:rPr sz="2200" b="0" dirty="0">
                <a:solidFill>
                  <a:srgbClr val="252525"/>
                </a:solidFill>
                <a:latin typeface="Calibri Light"/>
                <a:cs typeface="Calibri Light"/>
              </a:rPr>
              <a:t>you</a:t>
            </a:r>
            <a:r>
              <a:rPr sz="2200" b="0" spc="-70" dirty="0">
                <a:solidFill>
                  <a:srgbClr val="252525"/>
                </a:solidFill>
                <a:latin typeface="Calibri Light"/>
                <a:cs typeface="Calibri Light"/>
              </a:rPr>
              <a:t> </a:t>
            </a:r>
            <a:r>
              <a:rPr sz="2200" b="0" dirty="0">
                <a:solidFill>
                  <a:srgbClr val="252525"/>
                </a:solidFill>
                <a:latin typeface="Calibri Light"/>
                <a:cs typeface="Calibri Light"/>
              </a:rPr>
              <a:t>are,</a:t>
            </a:r>
            <a:r>
              <a:rPr sz="2200" b="0" spc="-45" dirty="0">
                <a:solidFill>
                  <a:srgbClr val="252525"/>
                </a:solidFill>
                <a:latin typeface="Calibri Light"/>
                <a:cs typeface="Calibri Light"/>
              </a:rPr>
              <a:t> </a:t>
            </a:r>
            <a:r>
              <a:rPr sz="2200" b="0" dirty="0">
                <a:solidFill>
                  <a:srgbClr val="252525"/>
                </a:solidFill>
                <a:latin typeface="Calibri Light"/>
                <a:cs typeface="Calibri Light"/>
              </a:rPr>
              <a:t>but</a:t>
            </a:r>
            <a:r>
              <a:rPr sz="2200" b="0" spc="-80" dirty="0">
                <a:solidFill>
                  <a:srgbClr val="252525"/>
                </a:solidFill>
                <a:latin typeface="Calibri Light"/>
                <a:cs typeface="Calibri Light"/>
              </a:rPr>
              <a:t> </a:t>
            </a:r>
            <a:r>
              <a:rPr sz="2200" b="0" spc="-25" dirty="0">
                <a:solidFill>
                  <a:srgbClr val="252525"/>
                </a:solidFill>
                <a:latin typeface="Calibri Light"/>
                <a:cs typeface="Calibri Light"/>
              </a:rPr>
              <a:t>if </a:t>
            </a:r>
            <a:r>
              <a:rPr sz="2200" b="0" dirty="0">
                <a:solidFill>
                  <a:srgbClr val="252525"/>
                </a:solidFill>
                <a:latin typeface="Calibri Light"/>
                <a:cs typeface="Calibri Light"/>
              </a:rPr>
              <a:t>someone</a:t>
            </a:r>
            <a:r>
              <a:rPr sz="2200" b="0" spc="-60" dirty="0">
                <a:solidFill>
                  <a:srgbClr val="252525"/>
                </a:solidFill>
                <a:latin typeface="Calibri Light"/>
                <a:cs typeface="Calibri Light"/>
              </a:rPr>
              <a:t> </a:t>
            </a:r>
            <a:r>
              <a:rPr sz="2200" b="0" dirty="0">
                <a:solidFill>
                  <a:srgbClr val="252525"/>
                </a:solidFill>
                <a:latin typeface="Calibri Light"/>
                <a:cs typeface="Calibri Light"/>
              </a:rPr>
              <a:t>else</a:t>
            </a:r>
            <a:r>
              <a:rPr sz="2200" b="0" spc="-65" dirty="0">
                <a:solidFill>
                  <a:srgbClr val="252525"/>
                </a:solidFill>
                <a:latin typeface="Calibri Light"/>
                <a:cs typeface="Calibri Light"/>
              </a:rPr>
              <a:t> </a:t>
            </a:r>
            <a:r>
              <a:rPr sz="2200" b="0" dirty="0">
                <a:solidFill>
                  <a:srgbClr val="252525"/>
                </a:solidFill>
                <a:latin typeface="Calibri Light"/>
                <a:cs typeface="Calibri Light"/>
              </a:rPr>
              <a:t>is</a:t>
            </a:r>
            <a:r>
              <a:rPr sz="2200" b="0" spc="-65" dirty="0">
                <a:solidFill>
                  <a:srgbClr val="252525"/>
                </a:solidFill>
                <a:latin typeface="Calibri Light"/>
                <a:cs typeface="Calibri Light"/>
              </a:rPr>
              <a:t> </a:t>
            </a:r>
            <a:r>
              <a:rPr sz="2200" b="0" dirty="0">
                <a:solidFill>
                  <a:srgbClr val="252525"/>
                </a:solidFill>
                <a:latin typeface="Calibri Light"/>
                <a:cs typeface="Calibri Light"/>
              </a:rPr>
              <a:t>checking</a:t>
            </a:r>
            <a:r>
              <a:rPr sz="2200" b="0" spc="-65" dirty="0">
                <a:solidFill>
                  <a:srgbClr val="252525"/>
                </a:solidFill>
                <a:latin typeface="Calibri Light"/>
                <a:cs typeface="Calibri Light"/>
              </a:rPr>
              <a:t> </a:t>
            </a:r>
            <a:r>
              <a:rPr sz="2200" b="0" dirty="0">
                <a:solidFill>
                  <a:srgbClr val="252525"/>
                </a:solidFill>
                <a:latin typeface="Calibri Light"/>
                <a:cs typeface="Calibri Light"/>
              </a:rPr>
              <a:t>their</a:t>
            </a:r>
            <a:r>
              <a:rPr sz="2200" b="0" spc="-55" dirty="0">
                <a:solidFill>
                  <a:srgbClr val="252525"/>
                </a:solidFill>
                <a:latin typeface="Calibri Light"/>
                <a:cs typeface="Calibri Light"/>
              </a:rPr>
              <a:t> </a:t>
            </a:r>
            <a:r>
              <a:rPr sz="2200" b="0" dirty="0">
                <a:solidFill>
                  <a:srgbClr val="252525"/>
                </a:solidFill>
                <a:latin typeface="Calibri Light"/>
                <a:cs typeface="Calibri Light"/>
              </a:rPr>
              <a:t>messages,</a:t>
            </a:r>
            <a:r>
              <a:rPr sz="2200" b="0" spc="-75" dirty="0">
                <a:solidFill>
                  <a:srgbClr val="252525"/>
                </a:solidFill>
                <a:latin typeface="Calibri Light"/>
                <a:cs typeface="Calibri Light"/>
              </a:rPr>
              <a:t> </a:t>
            </a:r>
            <a:r>
              <a:rPr sz="2200" b="0" dirty="0">
                <a:solidFill>
                  <a:srgbClr val="252525"/>
                </a:solidFill>
                <a:latin typeface="Calibri Light"/>
                <a:cs typeface="Calibri Light"/>
              </a:rPr>
              <a:t>this</a:t>
            </a:r>
            <a:r>
              <a:rPr sz="2200" b="0" spc="-60" dirty="0">
                <a:solidFill>
                  <a:srgbClr val="252525"/>
                </a:solidFill>
                <a:latin typeface="Calibri Light"/>
                <a:cs typeface="Calibri Light"/>
              </a:rPr>
              <a:t> </a:t>
            </a:r>
            <a:r>
              <a:rPr sz="2200" b="0" dirty="0">
                <a:solidFill>
                  <a:srgbClr val="252525"/>
                </a:solidFill>
                <a:latin typeface="Calibri Light"/>
                <a:cs typeface="Calibri Light"/>
              </a:rPr>
              <a:t>person</a:t>
            </a:r>
            <a:r>
              <a:rPr sz="2200" b="0" spc="-65" dirty="0">
                <a:solidFill>
                  <a:srgbClr val="252525"/>
                </a:solidFill>
                <a:latin typeface="Calibri Light"/>
                <a:cs typeface="Calibri Light"/>
              </a:rPr>
              <a:t> </a:t>
            </a:r>
            <a:r>
              <a:rPr sz="2200" b="0" dirty="0">
                <a:solidFill>
                  <a:srgbClr val="252525"/>
                </a:solidFill>
                <a:latin typeface="Calibri Light"/>
                <a:cs typeface="Calibri Light"/>
              </a:rPr>
              <a:t>may</a:t>
            </a:r>
            <a:r>
              <a:rPr sz="2200" b="0" spc="-60" dirty="0">
                <a:solidFill>
                  <a:srgbClr val="252525"/>
                </a:solidFill>
                <a:latin typeface="Calibri Light"/>
                <a:cs typeface="Calibri Light"/>
              </a:rPr>
              <a:t> </a:t>
            </a:r>
            <a:r>
              <a:rPr sz="2200" b="0" spc="-25" dirty="0">
                <a:solidFill>
                  <a:srgbClr val="252525"/>
                </a:solidFill>
                <a:latin typeface="Calibri Light"/>
                <a:cs typeface="Calibri Light"/>
              </a:rPr>
              <a:t>not </a:t>
            </a:r>
            <a:r>
              <a:rPr sz="2200" b="0" dirty="0">
                <a:solidFill>
                  <a:srgbClr val="252525"/>
                </a:solidFill>
                <a:latin typeface="Calibri Light"/>
                <a:cs typeface="Calibri Light"/>
              </a:rPr>
              <a:t>know</a:t>
            </a:r>
            <a:r>
              <a:rPr sz="2200" b="0" spc="-50" dirty="0">
                <a:solidFill>
                  <a:srgbClr val="252525"/>
                </a:solidFill>
                <a:latin typeface="Calibri Light"/>
                <a:cs typeface="Calibri Light"/>
              </a:rPr>
              <a:t> </a:t>
            </a:r>
            <a:r>
              <a:rPr sz="2200" b="0" dirty="0">
                <a:solidFill>
                  <a:srgbClr val="252525"/>
                </a:solidFill>
                <a:latin typeface="Calibri Light"/>
                <a:cs typeface="Calibri Light"/>
              </a:rPr>
              <a:t>who</a:t>
            </a:r>
            <a:r>
              <a:rPr sz="2200" b="0" spc="-60" dirty="0">
                <a:solidFill>
                  <a:srgbClr val="252525"/>
                </a:solidFill>
                <a:latin typeface="Calibri Light"/>
                <a:cs typeface="Calibri Light"/>
              </a:rPr>
              <a:t> </a:t>
            </a:r>
            <a:r>
              <a:rPr sz="2200" b="0" dirty="0">
                <a:solidFill>
                  <a:srgbClr val="252525"/>
                </a:solidFill>
                <a:latin typeface="Calibri Light"/>
                <a:cs typeface="Calibri Light"/>
              </a:rPr>
              <a:t>you</a:t>
            </a:r>
            <a:r>
              <a:rPr sz="2200" b="0" spc="-50" dirty="0">
                <a:solidFill>
                  <a:srgbClr val="252525"/>
                </a:solidFill>
                <a:latin typeface="Calibri Light"/>
                <a:cs typeface="Calibri Light"/>
              </a:rPr>
              <a:t> </a:t>
            </a:r>
            <a:r>
              <a:rPr sz="2200" b="0" spc="-20" dirty="0">
                <a:solidFill>
                  <a:srgbClr val="252525"/>
                </a:solidFill>
                <a:latin typeface="Calibri Light"/>
                <a:cs typeface="Calibri Light"/>
              </a:rPr>
              <a:t>are.</a:t>
            </a:r>
            <a:r>
              <a:rPr lang="en-US" sz="2200" b="0" spc="-20" dirty="0">
                <a:solidFill>
                  <a:srgbClr val="252525"/>
                </a:solidFill>
                <a:latin typeface="Calibri Light"/>
                <a:cs typeface="Calibri Light"/>
              </a:rPr>
              <a:t> </a:t>
            </a:r>
            <a:r>
              <a:rPr sz="2200" b="0" dirty="0">
                <a:solidFill>
                  <a:srgbClr val="252525"/>
                </a:solidFill>
                <a:latin typeface="Calibri Light"/>
                <a:cs typeface="Calibri Light"/>
              </a:rPr>
              <a:t>If</a:t>
            </a:r>
            <a:r>
              <a:rPr sz="2200" b="0" spc="-65" dirty="0">
                <a:solidFill>
                  <a:srgbClr val="252525"/>
                </a:solidFill>
                <a:latin typeface="Calibri Light"/>
                <a:cs typeface="Calibri Light"/>
              </a:rPr>
              <a:t> </a:t>
            </a:r>
            <a:r>
              <a:rPr sz="2200" b="0" dirty="0">
                <a:solidFill>
                  <a:srgbClr val="252525"/>
                </a:solidFill>
                <a:latin typeface="Calibri Light"/>
                <a:cs typeface="Calibri Light"/>
              </a:rPr>
              <a:t>we</a:t>
            </a:r>
            <a:r>
              <a:rPr sz="2200" b="0" spc="-55" dirty="0">
                <a:solidFill>
                  <a:srgbClr val="252525"/>
                </a:solidFill>
                <a:latin typeface="Calibri Light"/>
                <a:cs typeface="Calibri Light"/>
              </a:rPr>
              <a:t> </a:t>
            </a:r>
            <a:r>
              <a:rPr sz="2200" b="0" dirty="0">
                <a:solidFill>
                  <a:srgbClr val="252525"/>
                </a:solidFill>
                <a:latin typeface="Calibri Light"/>
                <a:cs typeface="Calibri Light"/>
              </a:rPr>
              <a:t>cannot</a:t>
            </a:r>
            <a:r>
              <a:rPr sz="2200" b="0" spc="-50" dirty="0">
                <a:solidFill>
                  <a:srgbClr val="252525"/>
                </a:solidFill>
                <a:latin typeface="Calibri Light"/>
                <a:cs typeface="Calibri Light"/>
              </a:rPr>
              <a:t> </a:t>
            </a:r>
            <a:r>
              <a:rPr sz="2200" b="0" spc="-20" dirty="0">
                <a:solidFill>
                  <a:srgbClr val="252525"/>
                </a:solidFill>
                <a:latin typeface="Calibri Light"/>
                <a:cs typeface="Calibri Light"/>
              </a:rPr>
              <a:t>understand</a:t>
            </a:r>
            <a:r>
              <a:rPr sz="2200" b="0" spc="-55" dirty="0">
                <a:solidFill>
                  <a:srgbClr val="252525"/>
                </a:solidFill>
                <a:latin typeface="Calibri Light"/>
                <a:cs typeface="Calibri Light"/>
              </a:rPr>
              <a:t> </a:t>
            </a:r>
            <a:r>
              <a:rPr sz="2200" b="0" dirty="0">
                <a:solidFill>
                  <a:srgbClr val="252525"/>
                </a:solidFill>
                <a:latin typeface="Calibri Light"/>
                <a:cs typeface="Calibri Light"/>
              </a:rPr>
              <a:t>your</a:t>
            </a:r>
            <a:r>
              <a:rPr sz="2200" b="0" spc="-50" dirty="0">
                <a:solidFill>
                  <a:srgbClr val="252525"/>
                </a:solidFill>
                <a:latin typeface="Calibri Light"/>
                <a:cs typeface="Calibri Light"/>
              </a:rPr>
              <a:t> </a:t>
            </a:r>
            <a:r>
              <a:rPr sz="2200" b="0" dirty="0">
                <a:solidFill>
                  <a:srgbClr val="252525"/>
                </a:solidFill>
                <a:latin typeface="Calibri Light"/>
                <a:cs typeface="Calibri Light"/>
              </a:rPr>
              <a:t>message,</a:t>
            </a:r>
            <a:r>
              <a:rPr sz="2200" b="0" spc="-50" dirty="0">
                <a:solidFill>
                  <a:srgbClr val="252525"/>
                </a:solidFill>
                <a:latin typeface="Calibri Light"/>
                <a:cs typeface="Calibri Light"/>
              </a:rPr>
              <a:t> </a:t>
            </a:r>
            <a:r>
              <a:rPr sz="2200" b="0" spc="-25" dirty="0">
                <a:solidFill>
                  <a:srgbClr val="252525"/>
                </a:solidFill>
                <a:latin typeface="Calibri Light"/>
                <a:cs typeface="Calibri Light"/>
              </a:rPr>
              <a:t>you </a:t>
            </a:r>
            <a:r>
              <a:rPr sz="2200" b="0" dirty="0">
                <a:solidFill>
                  <a:srgbClr val="252525"/>
                </a:solidFill>
                <a:latin typeface="Calibri Light"/>
                <a:cs typeface="Calibri Light"/>
              </a:rPr>
              <a:t>will</a:t>
            </a:r>
            <a:r>
              <a:rPr sz="2200" b="0" spc="-35" dirty="0">
                <a:solidFill>
                  <a:srgbClr val="252525"/>
                </a:solidFill>
                <a:latin typeface="Calibri Light"/>
                <a:cs typeface="Calibri Light"/>
              </a:rPr>
              <a:t> </a:t>
            </a:r>
            <a:r>
              <a:rPr sz="2200" b="0" dirty="0">
                <a:solidFill>
                  <a:srgbClr val="252525"/>
                </a:solidFill>
                <a:latin typeface="Calibri Light"/>
                <a:cs typeface="Calibri Light"/>
              </a:rPr>
              <a:t>not</a:t>
            </a:r>
            <a:r>
              <a:rPr sz="2200" b="0" spc="-60" dirty="0">
                <a:solidFill>
                  <a:srgbClr val="252525"/>
                </a:solidFill>
                <a:latin typeface="Calibri Light"/>
                <a:cs typeface="Calibri Light"/>
              </a:rPr>
              <a:t> </a:t>
            </a:r>
            <a:r>
              <a:rPr sz="2200" b="0" dirty="0">
                <a:solidFill>
                  <a:srgbClr val="252525"/>
                </a:solidFill>
                <a:latin typeface="Calibri Light"/>
                <a:cs typeface="Calibri Light"/>
              </a:rPr>
              <a:t>get</a:t>
            </a:r>
            <a:r>
              <a:rPr sz="2200" b="0" spc="-35" dirty="0">
                <a:solidFill>
                  <a:srgbClr val="252525"/>
                </a:solidFill>
                <a:latin typeface="Calibri Light"/>
                <a:cs typeface="Calibri Light"/>
              </a:rPr>
              <a:t> </a:t>
            </a:r>
            <a:r>
              <a:rPr sz="2200" b="0" spc="-10" dirty="0">
                <a:solidFill>
                  <a:srgbClr val="252525"/>
                </a:solidFill>
                <a:latin typeface="Calibri Light"/>
                <a:cs typeface="Calibri Light"/>
              </a:rPr>
              <a:t>checked</a:t>
            </a:r>
            <a:r>
              <a:rPr sz="2200" b="0" spc="-45" dirty="0">
                <a:solidFill>
                  <a:srgbClr val="252525"/>
                </a:solidFill>
                <a:latin typeface="Calibri Light"/>
                <a:cs typeface="Calibri Light"/>
              </a:rPr>
              <a:t> </a:t>
            </a:r>
            <a:r>
              <a:rPr sz="2200" b="0" spc="-25" dirty="0">
                <a:solidFill>
                  <a:srgbClr val="252525"/>
                </a:solidFill>
                <a:latin typeface="Calibri Light"/>
                <a:cs typeface="Calibri Light"/>
              </a:rPr>
              <a:t>in.</a:t>
            </a:r>
            <a:r>
              <a:rPr lang="en-US" sz="2200" b="0" spc="-25" dirty="0">
                <a:solidFill>
                  <a:srgbClr val="252525"/>
                </a:solidFill>
                <a:latin typeface="Calibri Light"/>
                <a:cs typeface="Calibri Light"/>
              </a:rPr>
              <a:t> </a:t>
            </a:r>
            <a:r>
              <a:rPr sz="2200" b="0" dirty="0">
                <a:solidFill>
                  <a:srgbClr val="252525"/>
                </a:solidFill>
                <a:latin typeface="Calibri Light"/>
                <a:cs typeface="Calibri Light"/>
              </a:rPr>
              <a:t>Speak</a:t>
            </a:r>
            <a:r>
              <a:rPr sz="2200" b="0" spc="-45" dirty="0">
                <a:solidFill>
                  <a:srgbClr val="252525"/>
                </a:solidFill>
                <a:latin typeface="Calibri Light"/>
                <a:cs typeface="Calibri Light"/>
              </a:rPr>
              <a:t> </a:t>
            </a:r>
            <a:r>
              <a:rPr sz="2200" b="0" dirty="0">
                <a:solidFill>
                  <a:srgbClr val="252525"/>
                </a:solidFill>
                <a:latin typeface="Calibri Light"/>
                <a:cs typeface="Calibri Light"/>
              </a:rPr>
              <a:t>slowly</a:t>
            </a:r>
            <a:r>
              <a:rPr sz="2200" b="0" spc="-40" dirty="0">
                <a:solidFill>
                  <a:srgbClr val="252525"/>
                </a:solidFill>
                <a:latin typeface="Calibri Light"/>
                <a:cs typeface="Calibri Light"/>
              </a:rPr>
              <a:t> </a:t>
            </a:r>
            <a:r>
              <a:rPr sz="2200" b="0" dirty="0">
                <a:solidFill>
                  <a:srgbClr val="252525"/>
                </a:solidFill>
                <a:latin typeface="Calibri Light"/>
                <a:cs typeface="Calibri Light"/>
              </a:rPr>
              <a:t>and</a:t>
            </a:r>
            <a:r>
              <a:rPr sz="2200" b="0" spc="-60" dirty="0">
                <a:solidFill>
                  <a:srgbClr val="252525"/>
                </a:solidFill>
                <a:latin typeface="Calibri Light"/>
                <a:cs typeface="Calibri Light"/>
              </a:rPr>
              <a:t> </a:t>
            </a:r>
            <a:r>
              <a:rPr sz="2200" b="0" spc="-10" dirty="0">
                <a:solidFill>
                  <a:srgbClr val="252525"/>
                </a:solidFill>
                <a:latin typeface="Calibri Light"/>
                <a:cs typeface="Calibri Light"/>
              </a:rPr>
              <a:t>clearly.</a:t>
            </a:r>
            <a:r>
              <a:rPr lang="en-US" sz="2200" spc="-10" dirty="0">
                <a:solidFill>
                  <a:srgbClr val="252525"/>
                </a:solidFill>
                <a:latin typeface="Calibri Light"/>
                <a:cs typeface="Calibri Light"/>
              </a:rPr>
              <a:t> Always call from the number given on your personal history form. You are under our supervision so you </a:t>
            </a:r>
            <a:r>
              <a:rPr lang="en-US" sz="2200" b="1" spc="-10" dirty="0">
                <a:solidFill>
                  <a:srgbClr val="252525"/>
                </a:solidFill>
                <a:latin typeface="Calibri Light"/>
                <a:cs typeface="Calibri Light"/>
              </a:rPr>
              <a:t>must</a:t>
            </a:r>
            <a:r>
              <a:rPr lang="en-US" sz="2200" spc="-10" dirty="0">
                <a:solidFill>
                  <a:srgbClr val="252525"/>
                </a:solidFill>
                <a:latin typeface="Calibri Light"/>
                <a:cs typeface="Calibri Light"/>
              </a:rPr>
              <a:t> clear your voicemails, so we are able to leave a message.</a:t>
            </a:r>
            <a:endParaRPr sz="2200" dirty="0">
              <a:latin typeface="Calibri Light"/>
              <a:cs typeface="Calibri Light"/>
            </a:endParaRPr>
          </a:p>
        </p:txBody>
      </p:sp>
      <p:pic>
        <p:nvPicPr>
          <p:cNvPr id="6" name="Audio 5" descr="Narration Enabled Icon">
            <a:hlinkClick r:id="" action="ppaction://media"/>
            <a:extLst>
              <a:ext uri="{FF2B5EF4-FFF2-40B4-BE49-F238E27FC236}">
                <a16:creationId xmlns:a16="http://schemas.microsoft.com/office/drawing/2014/main" id="{BD5C7F59-6D73-0FC7-3B24-11E1AC03FC7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370969E-C048-4A28-A7E0-07D382FC3147}" label="Slide6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82804"/>
    </mc:Choice>
    <mc:Fallback xmlns="">
      <p:transition spd="slow" advTm="8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99465" rIns="0" bIns="0" rtlCol="0">
            <a:spAutoFit/>
          </a:bodyPr>
          <a:lstStyle/>
          <a:p>
            <a:pPr marL="243204">
              <a:lnSpc>
                <a:spcPct val="100000"/>
              </a:lnSpc>
              <a:spcBef>
                <a:spcPts val="100"/>
              </a:spcBef>
            </a:pPr>
            <a:r>
              <a:rPr spc="-135" dirty="0">
                <a:solidFill>
                  <a:srgbClr val="006260"/>
                </a:solidFill>
              </a:rPr>
              <a:t>Check-</a:t>
            </a:r>
            <a:r>
              <a:rPr spc="-70" dirty="0">
                <a:solidFill>
                  <a:srgbClr val="006260"/>
                </a:solidFill>
              </a:rPr>
              <a:t>In</a:t>
            </a:r>
            <a:r>
              <a:rPr spc="-210" dirty="0">
                <a:solidFill>
                  <a:srgbClr val="006260"/>
                </a:solidFill>
              </a:rPr>
              <a:t> </a:t>
            </a:r>
            <a:r>
              <a:rPr spc="-100" dirty="0">
                <a:solidFill>
                  <a:srgbClr val="006260"/>
                </a:solidFill>
              </a:rPr>
              <a:t>Calls</a:t>
            </a:r>
            <a:r>
              <a:rPr spc="-195" dirty="0">
                <a:solidFill>
                  <a:srgbClr val="006260"/>
                </a:solidFill>
              </a:rPr>
              <a:t> </a:t>
            </a:r>
            <a:r>
              <a:rPr spc="-105" dirty="0">
                <a:solidFill>
                  <a:srgbClr val="006260"/>
                </a:solidFill>
              </a:rPr>
              <a:t>Continued</a:t>
            </a:r>
            <a:r>
              <a:rPr lang="en-US" spc="-105" dirty="0">
                <a:solidFill>
                  <a:srgbClr val="006260"/>
                </a:solidFill>
              </a:rPr>
              <a:t> (2)</a:t>
            </a:r>
            <a:endParaRPr spc="-105" dirty="0">
              <a:solidFill>
                <a:srgbClr val="006260"/>
              </a:solidFill>
            </a:endParaRPr>
          </a:p>
        </p:txBody>
      </p:sp>
      <p:sp>
        <p:nvSpPr>
          <p:cNvPr id="3" name="object 3"/>
          <p:cNvSpPr txBox="1"/>
          <p:nvPr/>
        </p:nvSpPr>
        <p:spPr>
          <a:xfrm>
            <a:off x="677367" y="1955419"/>
            <a:ext cx="7814945" cy="2549929"/>
          </a:xfrm>
          <a:prstGeom prst="rect">
            <a:avLst/>
          </a:prstGeom>
        </p:spPr>
        <p:txBody>
          <a:bodyPr vert="horz" wrap="square" lIns="0" tIns="67310" rIns="0" bIns="0" rtlCol="0">
            <a:spAutoFit/>
          </a:bodyPr>
          <a:lstStyle/>
          <a:p>
            <a:pPr marL="12700" marR="5080">
              <a:lnSpc>
                <a:spcPct val="85000"/>
              </a:lnSpc>
              <a:spcBef>
                <a:spcPts val="530"/>
              </a:spcBef>
            </a:pPr>
            <a:r>
              <a:rPr sz="2400" b="0" dirty="0">
                <a:solidFill>
                  <a:srgbClr val="252525"/>
                </a:solidFill>
                <a:latin typeface="Calibri Light"/>
                <a:cs typeface="Calibri Light"/>
              </a:rPr>
              <a:t>Again,</a:t>
            </a:r>
            <a:r>
              <a:rPr sz="2400" b="0" spc="-60" dirty="0">
                <a:solidFill>
                  <a:srgbClr val="252525"/>
                </a:solidFill>
                <a:latin typeface="Calibri Light"/>
                <a:cs typeface="Calibri Light"/>
              </a:rPr>
              <a:t> </a:t>
            </a:r>
            <a:r>
              <a:rPr sz="2400" b="0" dirty="0">
                <a:solidFill>
                  <a:srgbClr val="252525"/>
                </a:solidFill>
                <a:latin typeface="Calibri Light"/>
                <a:cs typeface="Calibri Light"/>
              </a:rPr>
              <a:t>make</a:t>
            </a:r>
            <a:r>
              <a:rPr sz="2400" b="0" spc="-35" dirty="0">
                <a:solidFill>
                  <a:srgbClr val="252525"/>
                </a:solidFill>
                <a:latin typeface="Calibri Light"/>
                <a:cs typeface="Calibri Light"/>
              </a:rPr>
              <a:t> </a:t>
            </a:r>
            <a:r>
              <a:rPr sz="2400" b="0" dirty="0">
                <a:solidFill>
                  <a:srgbClr val="252525"/>
                </a:solidFill>
                <a:latin typeface="Calibri Light"/>
                <a:cs typeface="Calibri Light"/>
              </a:rPr>
              <a:t>sure</a:t>
            </a:r>
            <a:r>
              <a:rPr sz="2400" b="0" spc="-35" dirty="0">
                <a:solidFill>
                  <a:srgbClr val="252525"/>
                </a:solidFill>
                <a:latin typeface="Calibri Light"/>
                <a:cs typeface="Calibri Light"/>
              </a:rPr>
              <a:t> </a:t>
            </a:r>
            <a:r>
              <a:rPr sz="2400" b="0" dirty="0">
                <a:solidFill>
                  <a:srgbClr val="252525"/>
                </a:solidFill>
                <a:latin typeface="Calibri Light"/>
                <a:cs typeface="Calibri Light"/>
              </a:rPr>
              <a:t>you</a:t>
            </a:r>
            <a:r>
              <a:rPr sz="2400" b="0" spc="-30" dirty="0">
                <a:solidFill>
                  <a:srgbClr val="252525"/>
                </a:solidFill>
                <a:latin typeface="Calibri Light"/>
                <a:cs typeface="Calibri Light"/>
              </a:rPr>
              <a:t> </a:t>
            </a:r>
            <a:r>
              <a:rPr sz="2400" b="0" dirty="0">
                <a:solidFill>
                  <a:srgbClr val="252525"/>
                </a:solidFill>
                <a:latin typeface="Calibri Light"/>
                <a:cs typeface="Calibri Light"/>
              </a:rPr>
              <a:t>are</a:t>
            </a:r>
            <a:r>
              <a:rPr sz="2400" b="0" spc="-35" dirty="0">
                <a:solidFill>
                  <a:srgbClr val="252525"/>
                </a:solidFill>
                <a:latin typeface="Calibri Light"/>
                <a:cs typeface="Calibri Light"/>
              </a:rPr>
              <a:t> </a:t>
            </a:r>
            <a:r>
              <a:rPr sz="2400" b="0" dirty="0">
                <a:solidFill>
                  <a:srgbClr val="252525"/>
                </a:solidFill>
                <a:latin typeface="Calibri Light"/>
                <a:cs typeface="Calibri Light"/>
              </a:rPr>
              <a:t>calling</a:t>
            </a:r>
            <a:r>
              <a:rPr sz="2400" b="0" spc="-45" dirty="0">
                <a:solidFill>
                  <a:srgbClr val="252525"/>
                </a:solidFill>
                <a:latin typeface="Calibri Light"/>
                <a:cs typeface="Calibri Light"/>
              </a:rPr>
              <a:t> </a:t>
            </a:r>
            <a:r>
              <a:rPr sz="2400" b="0" dirty="0">
                <a:solidFill>
                  <a:srgbClr val="252525"/>
                </a:solidFill>
                <a:latin typeface="Calibri Light"/>
                <a:cs typeface="Calibri Light"/>
              </a:rPr>
              <a:t>on</a:t>
            </a:r>
            <a:r>
              <a:rPr sz="2400" b="0" spc="-30" dirty="0">
                <a:solidFill>
                  <a:srgbClr val="252525"/>
                </a:solidFill>
                <a:latin typeface="Calibri Light"/>
                <a:cs typeface="Calibri Light"/>
              </a:rPr>
              <a:t> </a:t>
            </a:r>
            <a:r>
              <a:rPr sz="2400" b="0" dirty="0">
                <a:solidFill>
                  <a:srgbClr val="252525"/>
                </a:solidFill>
                <a:latin typeface="Calibri Light"/>
                <a:cs typeface="Calibri Light"/>
              </a:rPr>
              <a:t>your</a:t>
            </a:r>
            <a:r>
              <a:rPr sz="2400" b="0" spc="-35" dirty="0">
                <a:solidFill>
                  <a:srgbClr val="252525"/>
                </a:solidFill>
                <a:latin typeface="Calibri Light"/>
                <a:cs typeface="Calibri Light"/>
              </a:rPr>
              <a:t> </a:t>
            </a:r>
            <a:r>
              <a:rPr sz="2400" b="0" dirty="0">
                <a:solidFill>
                  <a:srgbClr val="252525"/>
                </a:solidFill>
                <a:latin typeface="Calibri Light"/>
                <a:cs typeface="Calibri Light"/>
              </a:rPr>
              <a:t>specific</a:t>
            </a:r>
            <a:r>
              <a:rPr sz="2400" b="0" spc="-35" dirty="0">
                <a:solidFill>
                  <a:srgbClr val="252525"/>
                </a:solidFill>
                <a:latin typeface="Calibri Light"/>
                <a:cs typeface="Calibri Light"/>
              </a:rPr>
              <a:t> </a:t>
            </a:r>
            <a:r>
              <a:rPr sz="2400" b="0" dirty="0">
                <a:solidFill>
                  <a:srgbClr val="252525"/>
                </a:solidFill>
                <a:latin typeface="Calibri Light"/>
                <a:cs typeface="Calibri Light"/>
              </a:rPr>
              <a:t>check</a:t>
            </a:r>
            <a:r>
              <a:rPr sz="2400" b="0" spc="-25" dirty="0">
                <a:solidFill>
                  <a:srgbClr val="252525"/>
                </a:solidFill>
                <a:latin typeface="Calibri Light"/>
                <a:cs typeface="Calibri Light"/>
              </a:rPr>
              <a:t> </a:t>
            </a:r>
            <a:r>
              <a:rPr sz="2400" b="0" dirty="0">
                <a:solidFill>
                  <a:srgbClr val="252525"/>
                </a:solidFill>
                <a:latin typeface="Calibri Light"/>
                <a:cs typeface="Calibri Light"/>
              </a:rPr>
              <a:t>in</a:t>
            </a:r>
            <a:r>
              <a:rPr sz="2400" b="0" spc="-30" dirty="0">
                <a:solidFill>
                  <a:srgbClr val="252525"/>
                </a:solidFill>
                <a:latin typeface="Calibri Light"/>
                <a:cs typeface="Calibri Light"/>
              </a:rPr>
              <a:t> </a:t>
            </a:r>
            <a:r>
              <a:rPr sz="2400" b="0" dirty="0">
                <a:solidFill>
                  <a:srgbClr val="252525"/>
                </a:solidFill>
                <a:latin typeface="Calibri Light"/>
                <a:cs typeface="Calibri Light"/>
              </a:rPr>
              <a:t>day</a:t>
            </a:r>
            <a:r>
              <a:rPr sz="2400" b="0" spc="-30" dirty="0">
                <a:solidFill>
                  <a:srgbClr val="252525"/>
                </a:solidFill>
                <a:latin typeface="Calibri Light"/>
                <a:cs typeface="Calibri Light"/>
              </a:rPr>
              <a:t> </a:t>
            </a:r>
            <a:r>
              <a:rPr sz="2400" b="0" spc="-25" dirty="0">
                <a:solidFill>
                  <a:srgbClr val="252525"/>
                </a:solidFill>
                <a:latin typeface="Calibri Light"/>
                <a:cs typeface="Calibri Light"/>
              </a:rPr>
              <a:t>or </a:t>
            </a:r>
            <a:r>
              <a:rPr sz="2400" b="0" dirty="0">
                <a:solidFill>
                  <a:srgbClr val="252525"/>
                </a:solidFill>
                <a:latin typeface="Calibri Light"/>
                <a:cs typeface="Calibri Light"/>
              </a:rPr>
              <a:t>days.</a:t>
            </a:r>
            <a:r>
              <a:rPr sz="2400" b="0" spc="-35" dirty="0">
                <a:solidFill>
                  <a:srgbClr val="252525"/>
                </a:solidFill>
                <a:latin typeface="Calibri Light"/>
                <a:cs typeface="Calibri Light"/>
              </a:rPr>
              <a:t> </a:t>
            </a:r>
            <a:r>
              <a:rPr sz="2400" b="0" spc="-20" dirty="0">
                <a:solidFill>
                  <a:srgbClr val="252525"/>
                </a:solidFill>
                <a:latin typeface="Calibri Light"/>
                <a:cs typeface="Calibri Light"/>
              </a:rPr>
              <a:t>You</a:t>
            </a:r>
            <a:r>
              <a:rPr sz="2400" b="0" spc="-30" dirty="0">
                <a:solidFill>
                  <a:srgbClr val="252525"/>
                </a:solidFill>
                <a:latin typeface="Calibri Light"/>
                <a:cs typeface="Calibri Light"/>
              </a:rPr>
              <a:t> </a:t>
            </a:r>
            <a:r>
              <a:rPr sz="2400" b="0" dirty="0">
                <a:solidFill>
                  <a:srgbClr val="252525"/>
                </a:solidFill>
                <a:latin typeface="Calibri Light"/>
                <a:cs typeface="Calibri Light"/>
              </a:rPr>
              <a:t>have</a:t>
            </a:r>
            <a:r>
              <a:rPr sz="2400" b="0" spc="-55" dirty="0">
                <a:solidFill>
                  <a:srgbClr val="252525"/>
                </a:solidFill>
                <a:latin typeface="Calibri Light"/>
                <a:cs typeface="Calibri Light"/>
              </a:rPr>
              <a:t> </a:t>
            </a:r>
            <a:r>
              <a:rPr sz="2400" b="0" dirty="0">
                <a:solidFill>
                  <a:srgbClr val="252525"/>
                </a:solidFill>
                <a:latin typeface="Calibri Light"/>
                <a:cs typeface="Calibri Light"/>
              </a:rPr>
              <a:t>all</a:t>
            </a:r>
            <a:r>
              <a:rPr sz="2400" b="0" spc="-45" dirty="0">
                <a:solidFill>
                  <a:srgbClr val="252525"/>
                </a:solidFill>
                <a:latin typeface="Calibri Light"/>
                <a:cs typeface="Calibri Light"/>
              </a:rPr>
              <a:t> </a:t>
            </a:r>
            <a:r>
              <a:rPr sz="2400" b="0" dirty="0">
                <a:solidFill>
                  <a:srgbClr val="252525"/>
                </a:solidFill>
                <a:latin typeface="Calibri Light"/>
                <a:cs typeface="Calibri Light"/>
              </a:rPr>
              <a:t>day</a:t>
            </a:r>
            <a:r>
              <a:rPr sz="2400" b="0" spc="-30" dirty="0">
                <a:solidFill>
                  <a:srgbClr val="252525"/>
                </a:solidFill>
                <a:latin typeface="Calibri Light"/>
                <a:cs typeface="Calibri Light"/>
              </a:rPr>
              <a:t> </a:t>
            </a:r>
            <a:r>
              <a:rPr sz="2400" b="0" dirty="0">
                <a:solidFill>
                  <a:srgbClr val="252525"/>
                </a:solidFill>
                <a:latin typeface="Calibri Light"/>
                <a:cs typeface="Calibri Light"/>
              </a:rPr>
              <a:t>to</a:t>
            </a:r>
            <a:r>
              <a:rPr sz="2400" b="0" spc="-45" dirty="0">
                <a:solidFill>
                  <a:srgbClr val="252525"/>
                </a:solidFill>
                <a:latin typeface="Calibri Light"/>
                <a:cs typeface="Calibri Light"/>
              </a:rPr>
              <a:t> </a:t>
            </a:r>
            <a:r>
              <a:rPr sz="2400" b="0" dirty="0">
                <a:solidFill>
                  <a:srgbClr val="252525"/>
                </a:solidFill>
                <a:latin typeface="Calibri Light"/>
                <a:cs typeface="Calibri Light"/>
              </a:rPr>
              <a:t>do</a:t>
            </a:r>
            <a:r>
              <a:rPr sz="2400" b="0" spc="-30" dirty="0">
                <a:solidFill>
                  <a:srgbClr val="252525"/>
                </a:solidFill>
                <a:latin typeface="Calibri Light"/>
                <a:cs typeface="Calibri Light"/>
              </a:rPr>
              <a:t> </a:t>
            </a:r>
            <a:r>
              <a:rPr sz="2400" b="0" dirty="0">
                <a:solidFill>
                  <a:srgbClr val="252525"/>
                </a:solidFill>
                <a:latin typeface="Calibri Light"/>
                <a:cs typeface="Calibri Light"/>
              </a:rPr>
              <a:t>it.</a:t>
            </a:r>
            <a:r>
              <a:rPr sz="2400" b="0" spc="-45" dirty="0">
                <a:solidFill>
                  <a:srgbClr val="252525"/>
                </a:solidFill>
                <a:latin typeface="Calibri Light"/>
                <a:cs typeface="Calibri Light"/>
              </a:rPr>
              <a:t> </a:t>
            </a:r>
            <a:r>
              <a:rPr sz="2400" b="0" dirty="0">
                <a:solidFill>
                  <a:srgbClr val="252525"/>
                </a:solidFill>
                <a:latin typeface="Calibri Light"/>
                <a:cs typeface="Calibri Light"/>
              </a:rPr>
              <a:t>If</a:t>
            </a:r>
            <a:r>
              <a:rPr sz="2400" b="0" spc="-40" dirty="0">
                <a:solidFill>
                  <a:srgbClr val="252525"/>
                </a:solidFill>
                <a:latin typeface="Calibri Light"/>
                <a:cs typeface="Calibri Light"/>
              </a:rPr>
              <a:t> </a:t>
            </a:r>
            <a:r>
              <a:rPr sz="2400" b="0" dirty="0">
                <a:solidFill>
                  <a:srgbClr val="252525"/>
                </a:solidFill>
                <a:latin typeface="Calibri Light"/>
                <a:cs typeface="Calibri Light"/>
              </a:rPr>
              <a:t>you</a:t>
            </a:r>
            <a:r>
              <a:rPr sz="2400" b="0" spc="-30" dirty="0">
                <a:solidFill>
                  <a:srgbClr val="252525"/>
                </a:solidFill>
                <a:latin typeface="Calibri Light"/>
                <a:cs typeface="Calibri Light"/>
              </a:rPr>
              <a:t> </a:t>
            </a:r>
            <a:r>
              <a:rPr sz="2400" b="0" dirty="0">
                <a:solidFill>
                  <a:srgbClr val="252525"/>
                </a:solidFill>
                <a:latin typeface="Calibri Light"/>
                <a:cs typeface="Calibri Light"/>
              </a:rPr>
              <a:t>call</a:t>
            </a:r>
            <a:r>
              <a:rPr sz="2400" b="0" spc="-30" dirty="0">
                <a:solidFill>
                  <a:srgbClr val="252525"/>
                </a:solidFill>
                <a:latin typeface="Calibri Light"/>
                <a:cs typeface="Calibri Light"/>
              </a:rPr>
              <a:t> </a:t>
            </a:r>
            <a:r>
              <a:rPr sz="2400" b="0" dirty="0">
                <a:solidFill>
                  <a:srgbClr val="252525"/>
                </a:solidFill>
                <a:latin typeface="Calibri Light"/>
                <a:cs typeface="Calibri Light"/>
              </a:rPr>
              <a:t>the</a:t>
            </a:r>
            <a:r>
              <a:rPr sz="2400" b="0" spc="-45" dirty="0">
                <a:solidFill>
                  <a:srgbClr val="252525"/>
                </a:solidFill>
                <a:latin typeface="Calibri Light"/>
                <a:cs typeface="Calibri Light"/>
              </a:rPr>
              <a:t> </a:t>
            </a:r>
            <a:r>
              <a:rPr sz="2400" b="0" dirty="0">
                <a:solidFill>
                  <a:srgbClr val="252525"/>
                </a:solidFill>
                <a:latin typeface="Calibri Light"/>
                <a:cs typeface="Calibri Light"/>
              </a:rPr>
              <a:t>next</a:t>
            </a:r>
            <a:r>
              <a:rPr sz="2400" b="0" spc="-45" dirty="0">
                <a:solidFill>
                  <a:srgbClr val="252525"/>
                </a:solidFill>
                <a:latin typeface="Calibri Light"/>
                <a:cs typeface="Calibri Light"/>
              </a:rPr>
              <a:t> </a:t>
            </a:r>
            <a:r>
              <a:rPr sz="2400" b="0" spc="-40" dirty="0">
                <a:solidFill>
                  <a:srgbClr val="252525"/>
                </a:solidFill>
                <a:latin typeface="Calibri Light"/>
                <a:cs typeface="Calibri Light"/>
              </a:rPr>
              <a:t>day,</a:t>
            </a:r>
            <a:r>
              <a:rPr sz="2400" b="0" spc="-25" dirty="0">
                <a:solidFill>
                  <a:srgbClr val="252525"/>
                </a:solidFill>
                <a:latin typeface="Calibri Light"/>
                <a:cs typeface="Calibri Light"/>
              </a:rPr>
              <a:t> </a:t>
            </a:r>
            <a:r>
              <a:rPr sz="2400" b="0" dirty="0">
                <a:solidFill>
                  <a:srgbClr val="252525"/>
                </a:solidFill>
                <a:latin typeface="Calibri Light"/>
                <a:cs typeface="Calibri Light"/>
              </a:rPr>
              <a:t>it</a:t>
            </a:r>
            <a:r>
              <a:rPr sz="2400" b="0" spc="-45" dirty="0">
                <a:solidFill>
                  <a:srgbClr val="252525"/>
                </a:solidFill>
                <a:latin typeface="Calibri Light"/>
                <a:cs typeface="Calibri Light"/>
              </a:rPr>
              <a:t> </a:t>
            </a:r>
            <a:r>
              <a:rPr sz="2400" b="0" dirty="0">
                <a:solidFill>
                  <a:srgbClr val="252525"/>
                </a:solidFill>
                <a:latin typeface="Calibri Light"/>
                <a:cs typeface="Calibri Light"/>
              </a:rPr>
              <a:t>will</a:t>
            </a:r>
            <a:r>
              <a:rPr sz="2400" b="0" spc="-55" dirty="0">
                <a:solidFill>
                  <a:srgbClr val="252525"/>
                </a:solidFill>
                <a:latin typeface="Calibri Light"/>
                <a:cs typeface="Calibri Light"/>
              </a:rPr>
              <a:t> </a:t>
            </a:r>
            <a:r>
              <a:rPr sz="2400" b="0" spc="-25" dirty="0">
                <a:solidFill>
                  <a:srgbClr val="252525"/>
                </a:solidFill>
                <a:latin typeface="Calibri Light"/>
                <a:cs typeface="Calibri Light"/>
              </a:rPr>
              <a:t>be </a:t>
            </a:r>
            <a:r>
              <a:rPr sz="2400" b="0" dirty="0">
                <a:solidFill>
                  <a:srgbClr val="252525"/>
                </a:solidFill>
                <a:latin typeface="Calibri Light"/>
                <a:cs typeface="Calibri Light"/>
              </a:rPr>
              <a:t>considered</a:t>
            </a:r>
            <a:r>
              <a:rPr sz="2400" b="0" spc="-30" dirty="0">
                <a:solidFill>
                  <a:srgbClr val="252525"/>
                </a:solidFill>
                <a:latin typeface="Calibri Light"/>
                <a:cs typeface="Calibri Light"/>
              </a:rPr>
              <a:t> </a:t>
            </a:r>
            <a:r>
              <a:rPr sz="2400" b="0" dirty="0">
                <a:solidFill>
                  <a:srgbClr val="252525"/>
                </a:solidFill>
                <a:latin typeface="Calibri Light"/>
                <a:cs typeface="Calibri Light"/>
              </a:rPr>
              <a:t>late,</a:t>
            </a:r>
            <a:r>
              <a:rPr sz="2400" b="0" spc="-40" dirty="0">
                <a:solidFill>
                  <a:srgbClr val="252525"/>
                </a:solidFill>
                <a:latin typeface="Calibri Light"/>
                <a:cs typeface="Calibri Light"/>
              </a:rPr>
              <a:t> </a:t>
            </a:r>
            <a:r>
              <a:rPr sz="2400" b="0" dirty="0">
                <a:solidFill>
                  <a:srgbClr val="252525"/>
                </a:solidFill>
                <a:latin typeface="Calibri Light"/>
                <a:cs typeface="Calibri Light"/>
              </a:rPr>
              <a:t>and</a:t>
            </a:r>
            <a:r>
              <a:rPr sz="2400" b="0" spc="-30" dirty="0">
                <a:solidFill>
                  <a:srgbClr val="252525"/>
                </a:solidFill>
                <a:latin typeface="Calibri Light"/>
                <a:cs typeface="Calibri Light"/>
              </a:rPr>
              <a:t> </a:t>
            </a:r>
            <a:r>
              <a:rPr sz="2400" b="0" dirty="0">
                <a:solidFill>
                  <a:srgbClr val="252525"/>
                </a:solidFill>
                <a:latin typeface="Calibri Light"/>
                <a:cs typeface="Calibri Light"/>
              </a:rPr>
              <a:t>we</a:t>
            </a:r>
            <a:r>
              <a:rPr sz="2400" b="0" spc="-30" dirty="0">
                <a:solidFill>
                  <a:srgbClr val="252525"/>
                </a:solidFill>
                <a:latin typeface="Calibri Light"/>
                <a:cs typeface="Calibri Light"/>
              </a:rPr>
              <a:t> </a:t>
            </a:r>
            <a:r>
              <a:rPr sz="2400" b="0" dirty="0">
                <a:solidFill>
                  <a:srgbClr val="252525"/>
                </a:solidFill>
                <a:latin typeface="Calibri Light"/>
                <a:cs typeface="Calibri Light"/>
              </a:rPr>
              <a:t>must</a:t>
            </a:r>
            <a:r>
              <a:rPr sz="2400" b="0" spc="-40" dirty="0">
                <a:solidFill>
                  <a:srgbClr val="252525"/>
                </a:solidFill>
                <a:latin typeface="Calibri Light"/>
                <a:cs typeface="Calibri Light"/>
              </a:rPr>
              <a:t> </a:t>
            </a:r>
            <a:r>
              <a:rPr sz="2400" b="0" dirty="0">
                <a:solidFill>
                  <a:srgbClr val="252525"/>
                </a:solidFill>
                <a:latin typeface="Calibri Light"/>
                <a:cs typeface="Calibri Light"/>
              </a:rPr>
              <a:t>report</a:t>
            </a:r>
            <a:r>
              <a:rPr sz="2400" b="0" spc="-30" dirty="0">
                <a:solidFill>
                  <a:srgbClr val="252525"/>
                </a:solidFill>
                <a:latin typeface="Calibri Light"/>
                <a:cs typeface="Calibri Light"/>
              </a:rPr>
              <a:t> </a:t>
            </a:r>
            <a:r>
              <a:rPr sz="2400" b="0" dirty="0">
                <a:solidFill>
                  <a:srgbClr val="252525"/>
                </a:solidFill>
                <a:latin typeface="Calibri Light"/>
                <a:cs typeface="Calibri Light"/>
              </a:rPr>
              <a:t>to</a:t>
            </a:r>
            <a:r>
              <a:rPr sz="2400" b="0" spc="-45" dirty="0">
                <a:solidFill>
                  <a:srgbClr val="252525"/>
                </a:solidFill>
                <a:latin typeface="Calibri Light"/>
                <a:cs typeface="Calibri Light"/>
              </a:rPr>
              <a:t> </a:t>
            </a:r>
            <a:r>
              <a:rPr sz="2400" b="0" dirty="0">
                <a:solidFill>
                  <a:srgbClr val="252525"/>
                </a:solidFill>
                <a:latin typeface="Calibri Light"/>
                <a:cs typeface="Calibri Light"/>
              </a:rPr>
              <a:t>the</a:t>
            </a:r>
            <a:r>
              <a:rPr sz="2400" b="0" spc="-30" dirty="0">
                <a:solidFill>
                  <a:srgbClr val="252525"/>
                </a:solidFill>
                <a:latin typeface="Calibri Light"/>
                <a:cs typeface="Calibri Light"/>
              </a:rPr>
              <a:t> </a:t>
            </a:r>
            <a:r>
              <a:rPr sz="2400" b="0" dirty="0">
                <a:solidFill>
                  <a:srgbClr val="252525"/>
                </a:solidFill>
                <a:latin typeface="Calibri Light"/>
                <a:cs typeface="Calibri Light"/>
              </a:rPr>
              <a:t>courts</a:t>
            </a:r>
            <a:r>
              <a:rPr sz="2400" b="0" spc="-35" dirty="0">
                <a:solidFill>
                  <a:srgbClr val="252525"/>
                </a:solidFill>
                <a:latin typeface="Calibri Light"/>
                <a:cs typeface="Calibri Light"/>
              </a:rPr>
              <a:t> </a:t>
            </a:r>
            <a:r>
              <a:rPr sz="2400" b="0" dirty="0">
                <a:solidFill>
                  <a:srgbClr val="252525"/>
                </a:solidFill>
                <a:latin typeface="Calibri Light"/>
                <a:cs typeface="Calibri Light"/>
              </a:rPr>
              <a:t>about</a:t>
            </a:r>
            <a:r>
              <a:rPr sz="2400" b="0" spc="-40" dirty="0">
                <a:solidFill>
                  <a:srgbClr val="252525"/>
                </a:solidFill>
                <a:latin typeface="Calibri Light"/>
                <a:cs typeface="Calibri Light"/>
              </a:rPr>
              <a:t> </a:t>
            </a:r>
            <a:r>
              <a:rPr sz="2400" b="0" spc="-20" dirty="0">
                <a:solidFill>
                  <a:srgbClr val="252525"/>
                </a:solidFill>
                <a:latin typeface="Calibri Light"/>
                <a:cs typeface="Calibri Light"/>
              </a:rPr>
              <a:t>late </a:t>
            </a:r>
            <a:r>
              <a:rPr sz="2400" b="0" dirty="0">
                <a:solidFill>
                  <a:srgbClr val="252525"/>
                </a:solidFill>
                <a:latin typeface="Calibri Light"/>
                <a:cs typeface="Calibri Light"/>
              </a:rPr>
              <a:t>check</a:t>
            </a:r>
            <a:r>
              <a:rPr sz="2400" b="0" spc="-25" dirty="0">
                <a:solidFill>
                  <a:srgbClr val="252525"/>
                </a:solidFill>
                <a:latin typeface="Calibri Light"/>
                <a:cs typeface="Calibri Light"/>
              </a:rPr>
              <a:t> </a:t>
            </a:r>
            <a:r>
              <a:rPr sz="2400" b="0" dirty="0">
                <a:solidFill>
                  <a:srgbClr val="252525"/>
                </a:solidFill>
                <a:latin typeface="Calibri Light"/>
                <a:cs typeface="Calibri Light"/>
              </a:rPr>
              <a:t>in</a:t>
            </a:r>
            <a:r>
              <a:rPr sz="2400" b="0" spc="-20" dirty="0">
                <a:solidFill>
                  <a:srgbClr val="252525"/>
                </a:solidFill>
                <a:latin typeface="Calibri Light"/>
                <a:cs typeface="Calibri Light"/>
              </a:rPr>
              <a:t> </a:t>
            </a:r>
            <a:r>
              <a:rPr sz="2400" b="0" dirty="0">
                <a:solidFill>
                  <a:srgbClr val="252525"/>
                </a:solidFill>
                <a:latin typeface="Calibri Light"/>
                <a:cs typeface="Calibri Light"/>
              </a:rPr>
              <a:t>calls.</a:t>
            </a:r>
            <a:r>
              <a:rPr sz="2400" b="0" spc="-20" dirty="0">
                <a:solidFill>
                  <a:srgbClr val="252525"/>
                </a:solidFill>
                <a:latin typeface="Calibri Light"/>
                <a:cs typeface="Calibri Light"/>
              </a:rPr>
              <a:t> </a:t>
            </a:r>
            <a:r>
              <a:rPr sz="2400" b="0" spc="-30" dirty="0">
                <a:solidFill>
                  <a:srgbClr val="252525"/>
                </a:solidFill>
                <a:latin typeface="Calibri Light"/>
                <a:cs typeface="Calibri Light"/>
              </a:rPr>
              <a:t>However,</a:t>
            </a:r>
            <a:r>
              <a:rPr sz="2400" b="0" spc="-35" dirty="0">
                <a:solidFill>
                  <a:srgbClr val="252525"/>
                </a:solidFill>
                <a:latin typeface="Calibri Light"/>
                <a:cs typeface="Calibri Light"/>
              </a:rPr>
              <a:t> </a:t>
            </a:r>
            <a:r>
              <a:rPr sz="2400" b="0" dirty="0">
                <a:solidFill>
                  <a:srgbClr val="252525"/>
                </a:solidFill>
                <a:latin typeface="Calibri Light"/>
                <a:cs typeface="Calibri Light"/>
              </a:rPr>
              <a:t>a</a:t>
            </a:r>
            <a:r>
              <a:rPr sz="2400" b="0" spc="-35" dirty="0">
                <a:solidFill>
                  <a:srgbClr val="252525"/>
                </a:solidFill>
                <a:latin typeface="Calibri Light"/>
                <a:cs typeface="Calibri Light"/>
              </a:rPr>
              <a:t> </a:t>
            </a:r>
            <a:r>
              <a:rPr sz="2400" b="0" dirty="0">
                <a:solidFill>
                  <a:srgbClr val="252525"/>
                </a:solidFill>
                <a:latin typeface="Calibri Light"/>
                <a:cs typeface="Calibri Light"/>
              </a:rPr>
              <a:t>late</a:t>
            </a:r>
            <a:r>
              <a:rPr sz="2400" b="0" spc="-35" dirty="0">
                <a:solidFill>
                  <a:srgbClr val="252525"/>
                </a:solidFill>
                <a:latin typeface="Calibri Light"/>
                <a:cs typeface="Calibri Light"/>
              </a:rPr>
              <a:t> </a:t>
            </a:r>
            <a:r>
              <a:rPr sz="2400" b="0" dirty="0">
                <a:solidFill>
                  <a:srgbClr val="252525"/>
                </a:solidFill>
                <a:latin typeface="Calibri Light"/>
                <a:cs typeface="Calibri Light"/>
              </a:rPr>
              <a:t>check in</a:t>
            </a:r>
            <a:r>
              <a:rPr sz="2400" b="0" spc="-35" dirty="0">
                <a:solidFill>
                  <a:srgbClr val="252525"/>
                </a:solidFill>
                <a:latin typeface="Calibri Light"/>
                <a:cs typeface="Calibri Light"/>
              </a:rPr>
              <a:t> </a:t>
            </a:r>
            <a:r>
              <a:rPr sz="2400" b="0" dirty="0">
                <a:solidFill>
                  <a:srgbClr val="252525"/>
                </a:solidFill>
                <a:latin typeface="Calibri Light"/>
                <a:cs typeface="Calibri Light"/>
              </a:rPr>
              <a:t>call</a:t>
            </a:r>
            <a:r>
              <a:rPr sz="2400" b="0" spc="-20" dirty="0">
                <a:solidFill>
                  <a:srgbClr val="252525"/>
                </a:solidFill>
                <a:latin typeface="Calibri Light"/>
                <a:cs typeface="Calibri Light"/>
              </a:rPr>
              <a:t> </a:t>
            </a:r>
            <a:r>
              <a:rPr sz="2400" b="0" dirty="0">
                <a:solidFill>
                  <a:srgbClr val="252525"/>
                </a:solidFill>
                <a:latin typeface="Calibri Light"/>
                <a:cs typeface="Calibri Light"/>
              </a:rPr>
              <a:t>is</a:t>
            </a:r>
            <a:r>
              <a:rPr sz="2400" b="0" spc="-40" dirty="0">
                <a:solidFill>
                  <a:srgbClr val="252525"/>
                </a:solidFill>
                <a:latin typeface="Calibri Light"/>
                <a:cs typeface="Calibri Light"/>
              </a:rPr>
              <a:t> </a:t>
            </a:r>
            <a:r>
              <a:rPr sz="2400" b="0" dirty="0">
                <a:solidFill>
                  <a:srgbClr val="252525"/>
                </a:solidFill>
                <a:latin typeface="Calibri Light"/>
                <a:cs typeface="Calibri Light"/>
              </a:rPr>
              <a:t>better</a:t>
            </a:r>
            <a:r>
              <a:rPr sz="2400" b="0" spc="-30" dirty="0">
                <a:solidFill>
                  <a:srgbClr val="252525"/>
                </a:solidFill>
                <a:latin typeface="Calibri Light"/>
                <a:cs typeface="Calibri Light"/>
              </a:rPr>
              <a:t> </a:t>
            </a:r>
            <a:r>
              <a:rPr sz="2400" b="0" dirty="0">
                <a:solidFill>
                  <a:srgbClr val="252525"/>
                </a:solidFill>
                <a:latin typeface="Calibri Light"/>
                <a:cs typeface="Calibri Light"/>
              </a:rPr>
              <a:t>than</a:t>
            </a:r>
            <a:r>
              <a:rPr sz="2400" b="0" spc="-15" dirty="0">
                <a:solidFill>
                  <a:srgbClr val="252525"/>
                </a:solidFill>
                <a:latin typeface="Calibri Light"/>
                <a:cs typeface="Calibri Light"/>
              </a:rPr>
              <a:t> </a:t>
            </a:r>
            <a:r>
              <a:rPr sz="2400" b="0" dirty="0">
                <a:solidFill>
                  <a:srgbClr val="252525"/>
                </a:solidFill>
                <a:latin typeface="Calibri Light"/>
                <a:cs typeface="Calibri Light"/>
              </a:rPr>
              <a:t>a</a:t>
            </a:r>
            <a:r>
              <a:rPr sz="2400" b="0" spc="-15" dirty="0">
                <a:solidFill>
                  <a:srgbClr val="252525"/>
                </a:solidFill>
                <a:latin typeface="Calibri Light"/>
                <a:cs typeface="Calibri Light"/>
              </a:rPr>
              <a:t> </a:t>
            </a:r>
            <a:r>
              <a:rPr sz="2400" b="0" spc="-25" dirty="0">
                <a:solidFill>
                  <a:srgbClr val="252525"/>
                </a:solidFill>
                <a:latin typeface="Calibri Light"/>
                <a:cs typeface="Calibri Light"/>
              </a:rPr>
              <a:t>no</a:t>
            </a:r>
            <a:r>
              <a:rPr lang="en-US" sz="2400" spc="-25" dirty="0">
                <a:solidFill>
                  <a:srgbClr val="252525"/>
                </a:solidFill>
                <a:latin typeface="Calibri Light"/>
                <a:cs typeface="Calibri Light"/>
              </a:rPr>
              <a:t> check in</a:t>
            </a:r>
            <a:r>
              <a:rPr sz="2400" b="0" spc="-25" dirty="0">
                <a:solidFill>
                  <a:srgbClr val="252525"/>
                </a:solidFill>
                <a:latin typeface="Calibri Light"/>
                <a:cs typeface="Calibri Light"/>
              </a:rPr>
              <a:t> </a:t>
            </a:r>
            <a:r>
              <a:rPr sz="2400" b="0" spc="-10" dirty="0">
                <a:solidFill>
                  <a:srgbClr val="252525"/>
                </a:solidFill>
                <a:latin typeface="Calibri Light"/>
                <a:cs typeface="Calibri Light"/>
              </a:rPr>
              <a:t>call.</a:t>
            </a:r>
            <a:endParaRPr sz="2400" dirty="0">
              <a:latin typeface="Calibri Light"/>
              <a:cs typeface="Calibri Light"/>
            </a:endParaRPr>
          </a:p>
          <a:p>
            <a:pPr marL="12700" marR="184785">
              <a:lnSpc>
                <a:spcPts val="2860"/>
              </a:lnSpc>
              <a:spcBef>
                <a:spcPts val="1290"/>
              </a:spcBef>
            </a:pPr>
            <a:r>
              <a:rPr sz="2800" b="0" dirty="0">
                <a:solidFill>
                  <a:srgbClr val="252525"/>
                </a:solidFill>
                <a:latin typeface="Calibri Light"/>
                <a:cs typeface="Calibri Light"/>
              </a:rPr>
              <a:t>If</a:t>
            </a:r>
            <a:r>
              <a:rPr sz="2800" b="0" spc="-65" dirty="0">
                <a:solidFill>
                  <a:srgbClr val="252525"/>
                </a:solidFill>
                <a:latin typeface="Calibri Light"/>
                <a:cs typeface="Calibri Light"/>
              </a:rPr>
              <a:t> </a:t>
            </a:r>
            <a:r>
              <a:rPr sz="2800" b="0" dirty="0">
                <a:solidFill>
                  <a:srgbClr val="252525"/>
                </a:solidFill>
                <a:latin typeface="Calibri Light"/>
                <a:cs typeface="Calibri Light"/>
              </a:rPr>
              <a:t>your</a:t>
            </a:r>
            <a:r>
              <a:rPr sz="2800" b="0" spc="-60" dirty="0">
                <a:solidFill>
                  <a:srgbClr val="252525"/>
                </a:solidFill>
                <a:latin typeface="Calibri Light"/>
                <a:cs typeface="Calibri Light"/>
              </a:rPr>
              <a:t> </a:t>
            </a:r>
            <a:r>
              <a:rPr sz="2800" b="0" dirty="0">
                <a:solidFill>
                  <a:srgbClr val="252525"/>
                </a:solidFill>
                <a:latin typeface="Calibri Light"/>
                <a:cs typeface="Calibri Light"/>
              </a:rPr>
              <a:t>check</a:t>
            </a:r>
            <a:r>
              <a:rPr lang="en-US" sz="2800" b="0" dirty="0">
                <a:solidFill>
                  <a:srgbClr val="252525"/>
                </a:solidFill>
                <a:latin typeface="Calibri Light"/>
                <a:cs typeface="Calibri Light"/>
              </a:rPr>
              <a:t>-</a:t>
            </a:r>
            <a:r>
              <a:rPr sz="2800" b="0" dirty="0">
                <a:solidFill>
                  <a:srgbClr val="252525"/>
                </a:solidFill>
                <a:latin typeface="Calibri Light"/>
                <a:cs typeface="Calibri Light"/>
              </a:rPr>
              <a:t>in</a:t>
            </a:r>
            <a:r>
              <a:rPr sz="2800" b="0" spc="-60" dirty="0">
                <a:solidFill>
                  <a:srgbClr val="252525"/>
                </a:solidFill>
                <a:latin typeface="Calibri Light"/>
                <a:cs typeface="Calibri Light"/>
              </a:rPr>
              <a:t> </a:t>
            </a:r>
            <a:r>
              <a:rPr sz="2800" b="0" dirty="0">
                <a:solidFill>
                  <a:srgbClr val="252525"/>
                </a:solidFill>
                <a:latin typeface="Calibri Light"/>
                <a:cs typeface="Calibri Light"/>
              </a:rPr>
              <a:t>day</a:t>
            </a:r>
            <a:r>
              <a:rPr sz="2800" b="0" spc="-65" dirty="0">
                <a:solidFill>
                  <a:srgbClr val="252525"/>
                </a:solidFill>
                <a:latin typeface="Calibri Light"/>
                <a:cs typeface="Calibri Light"/>
              </a:rPr>
              <a:t> </a:t>
            </a:r>
            <a:r>
              <a:rPr sz="2800" b="0" dirty="0">
                <a:solidFill>
                  <a:srgbClr val="252525"/>
                </a:solidFill>
                <a:latin typeface="Calibri Light"/>
                <a:cs typeface="Calibri Light"/>
              </a:rPr>
              <a:t>falls</a:t>
            </a:r>
            <a:r>
              <a:rPr sz="2800" b="0" spc="-60" dirty="0">
                <a:solidFill>
                  <a:srgbClr val="252525"/>
                </a:solidFill>
                <a:latin typeface="Calibri Light"/>
                <a:cs typeface="Calibri Light"/>
              </a:rPr>
              <a:t> </a:t>
            </a:r>
            <a:r>
              <a:rPr sz="2800" b="0" dirty="0">
                <a:solidFill>
                  <a:srgbClr val="252525"/>
                </a:solidFill>
                <a:latin typeface="Calibri Light"/>
                <a:cs typeface="Calibri Light"/>
              </a:rPr>
              <a:t>on</a:t>
            </a:r>
            <a:r>
              <a:rPr sz="2800" b="0" spc="-60" dirty="0">
                <a:solidFill>
                  <a:srgbClr val="252525"/>
                </a:solidFill>
                <a:latin typeface="Calibri Light"/>
                <a:cs typeface="Calibri Light"/>
              </a:rPr>
              <a:t> </a:t>
            </a:r>
            <a:r>
              <a:rPr sz="2800" b="0" dirty="0">
                <a:solidFill>
                  <a:srgbClr val="252525"/>
                </a:solidFill>
                <a:latin typeface="Calibri Light"/>
                <a:cs typeface="Calibri Light"/>
              </a:rPr>
              <a:t>a</a:t>
            </a:r>
            <a:r>
              <a:rPr sz="2800" b="0" spc="-60" dirty="0">
                <a:solidFill>
                  <a:srgbClr val="252525"/>
                </a:solidFill>
                <a:latin typeface="Calibri Light"/>
                <a:cs typeface="Calibri Light"/>
              </a:rPr>
              <a:t> </a:t>
            </a:r>
            <a:r>
              <a:rPr sz="2800" b="0" spc="-35" dirty="0">
                <a:solidFill>
                  <a:srgbClr val="252525"/>
                </a:solidFill>
                <a:latin typeface="Calibri Light"/>
                <a:cs typeface="Calibri Light"/>
              </a:rPr>
              <a:t>holiday,</a:t>
            </a:r>
            <a:r>
              <a:rPr sz="2800" b="0" spc="-60" dirty="0">
                <a:solidFill>
                  <a:srgbClr val="252525"/>
                </a:solidFill>
                <a:latin typeface="Calibri Light"/>
                <a:cs typeface="Calibri Light"/>
              </a:rPr>
              <a:t> </a:t>
            </a:r>
            <a:r>
              <a:rPr sz="2800" b="0" dirty="0">
                <a:solidFill>
                  <a:srgbClr val="252525"/>
                </a:solidFill>
                <a:latin typeface="Calibri Light"/>
                <a:cs typeface="Calibri Light"/>
              </a:rPr>
              <a:t>you</a:t>
            </a:r>
            <a:r>
              <a:rPr sz="2800" b="0" spc="-60" dirty="0">
                <a:solidFill>
                  <a:srgbClr val="252525"/>
                </a:solidFill>
                <a:latin typeface="Calibri Light"/>
                <a:cs typeface="Calibri Light"/>
              </a:rPr>
              <a:t> </a:t>
            </a:r>
            <a:r>
              <a:rPr sz="2800" b="0" dirty="0">
                <a:solidFill>
                  <a:srgbClr val="252525"/>
                </a:solidFill>
                <a:latin typeface="Calibri Light"/>
                <a:cs typeface="Calibri Light"/>
              </a:rPr>
              <a:t>still</a:t>
            </a:r>
            <a:r>
              <a:rPr sz="2800" b="0" spc="-55" dirty="0">
                <a:solidFill>
                  <a:srgbClr val="252525"/>
                </a:solidFill>
                <a:latin typeface="Calibri Light"/>
                <a:cs typeface="Calibri Light"/>
              </a:rPr>
              <a:t> </a:t>
            </a:r>
            <a:r>
              <a:rPr sz="2800" b="0" dirty="0">
                <a:solidFill>
                  <a:srgbClr val="252525"/>
                </a:solidFill>
                <a:latin typeface="Calibri Light"/>
                <a:cs typeface="Calibri Light"/>
              </a:rPr>
              <a:t>need</a:t>
            </a:r>
            <a:r>
              <a:rPr sz="2800" b="0" spc="-50" dirty="0">
                <a:solidFill>
                  <a:srgbClr val="252525"/>
                </a:solidFill>
                <a:latin typeface="Calibri Light"/>
                <a:cs typeface="Calibri Light"/>
              </a:rPr>
              <a:t> </a:t>
            </a:r>
            <a:r>
              <a:rPr sz="2800" b="0" spc="-25" dirty="0">
                <a:solidFill>
                  <a:srgbClr val="252525"/>
                </a:solidFill>
                <a:latin typeface="Calibri Light"/>
                <a:cs typeface="Calibri Light"/>
              </a:rPr>
              <a:t>to </a:t>
            </a:r>
            <a:r>
              <a:rPr sz="2800" b="0" dirty="0">
                <a:solidFill>
                  <a:srgbClr val="252525"/>
                </a:solidFill>
                <a:latin typeface="Calibri Light"/>
                <a:cs typeface="Calibri Light"/>
              </a:rPr>
              <a:t>call</a:t>
            </a:r>
            <a:r>
              <a:rPr sz="2800" b="0" spc="-40" dirty="0">
                <a:solidFill>
                  <a:srgbClr val="252525"/>
                </a:solidFill>
                <a:latin typeface="Calibri Light"/>
                <a:cs typeface="Calibri Light"/>
              </a:rPr>
              <a:t> </a:t>
            </a:r>
            <a:r>
              <a:rPr sz="2800" b="0" dirty="0">
                <a:solidFill>
                  <a:srgbClr val="252525"/>
                </a:solidFill>
                <a:latin typeface="Calibri Light"/>
                <a:cs typeface="Calibri Light"/>
              </a:rPr>
              <a:t>and</a:t>
            </a:r>
            <a:r>
              <a:rPr sz="2800" b="0" spc="-25" dirty="0">
                <a:solidFill>
                  <a:srgbClr val="252525"/>
                </a:solidFill>
                <a:latin typeface="Calibri Light"/>
                <a:cs typeface="Calibri Light"/>
              </a:rPr>
              <a:t> check-in.</a:t>
            </a:r>
            <a:endParaRPr sz="2800" dirty="0">
              <a:latin typeface="Calibri Light"/>
              <a:cs typeface="Calibri Light"/>
            </a:endParaRPr>
          </a:p>
        </p:txBody>
      </p:sp>
      <p:pic>
        <p:nvPicPr>
          <p:cNvPr id="4" name="object 4">
            <a:extLst>
              <a:ext uri="{C183D7F6-B498-43B3-948B-1728B52AA6E4}">
                <adec:decorative xmlns:adec="http://schemas.microsoft.com/office/drawing/2017/decorative" val="1"/>
              </a:ext>
            </a:extLst>
          </p:cNvPr>
          <p:cNvPicPr/>
          <p:nvPr/>
        </p:nvPicPr>
        <p:blipFill>
          <a:blip r:embed="rId4" cstate="print"/>
          <a:stretch>
            <a:fillRect/>
          </a:stretch>
        </p:blipFill>
        <p:spPr>
          <a:xfrm>
            <a:off x="5271059" y="4193796"/>
            <a:ext cx="2736898" cy="2494622"/>
          </a:xfrm>
          <a:prstGeom prst="rect">
            <a:avLst/>
          </a:prstGeom>
        </p:spPr>
      </p:pic>
      <p:pic>
        <p:nvPicPr>
          <p:cNvPr id="6" name="Audio 5" descr="Narration Enabled Icon">
            <a:hlinkClick r:id="" action="ppaction://media"/>
            <a:extLst>
              <a:ext uri="{FF2B5EF4-FFF2-40B4-BE49-F238E27FC236}">
                <a16:creationId xmlns:a16="http://schemas.microsoft.com/office/drawing/2014/main" id="{0B6F3CA0-D24C-40F3-6F1E-D80B157072C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FA3198A-CEE4-4B43-B92A-EE19282578BC}" label="Slide7Captions" lang="" r:embed="rId5"/>
                        </p173:trackLst>
                      </p173:tracksInfo>
                    </p:ext>
                  </p14:extLst>
                </p14:media>
              </p:ext>
            </p:extLst>
          </p:nvPr>
        </p:nvPicPr>
        <p:blipFill>
          <a:blip r:embed="rId6"/>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0969"/>
    </mc:Choice>
    <mc:Fallback xmlns="">
      <p:transition spd="slow" advTm="3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1906" y="546303"/>
            <a:ext cx="3025775" cy="1490152"/>
          </a:xfrm>
          <a:prstGeom prst="rect">
            <a:avLst/>
          </a:prstGeom>
        </p:spPr>
        <p:txBody>
          <a:bodyPr vert="horz" wrap="square" lIns="0" tIns="12700" rIns="0" bIns="0" rtlCol="0">
            <a:spAutoFit/>
          </a:bodyPr>
          <a:lstStyle/>
          <a:p>
            <a:pPr marL="12700">
              <a:lnSpc>
                <a:spcPct val="100000"/>
              </a:lnSpc>
              <a:spcBef>
                <a:spcPts val="100"/>
              </a:spcBef>
            </a:pPr>
            <a:r>
              <a:rPr spc="-105" dirty="0">
                <a:solidFill>
                  <a:srgbClr val="006260"/>
                </a:solidFill>
              </a:rPr>
              <a:t>Random</a:t>
            </a:r>
            <a:r>
              <a:rPr spc="-235" dirty="0">
                <a:solidFill>
                  <a:srgbClr val="006260"/>
                </a:solidFill>
              </a:rPr>
              <a:t> </a:t>
            </a:r>
            <a:r>
              <a:rPr spc="-65" dirty="0">
                <a:solidFill>
                  <a:srgbClr val="006260"/>
                </a:solidFill>
              </a:rPr>
              <a:t>UA</a:t>
            </a:r>
            <a:r>
              <a:rPr lang="en-US" spc="-65" dirty="0">
                <a:solidFill>
                  <a:srgbClr val="006260"/>
                </a:solidFill>
              </a:rPr>
              <a:t>'</a:t>
            </a:r>
            <a:r>
              <a:rPr spc="-65" dirty="0">
                <a:solidFill>
                  <a:srgbClr val="006260"/>
                </a:solidFill>
              </a:rPr>
              <a:t>s</a:t>
            </a:r>
          </a:p>
        </p:txBody>
      </p:sp>
      <p:sp>
        <p:nvSpPr>
          <p:cNvPr id="3" name="object 3"/>
          <p:cNvSpPr txBox="1"/>
          <p:nvPr/>
        </p:nvSpPr>
        <p:spPr>
          <a:xfrm>
            <a:off x="878839" y="1867027"/>
            <a:ext cx="7517765" cy="3403560"/>
          </a:xfrm>
          <a:prstGeom prst="rect">
            <a:avLst/>
          </a:prstGeom>
        </p:spPr>
        <p:txBody>
          <a:bodyPr vert="horz" wrap="square" lIns="0" tIns="68580" rIns="0" bIns="0" rtlCol="0">
            <a:spAutoFit/>
          </a:bodyPr>
          <a:lstStyle/>
          <a:p>
            <a:pPr marL="12700" marR="73025" algn="just">
              <a:lnSpc>
                <a:spcPts val="2450"/>
              </a:lnSpc>
              <a:spcBef>
                <a:spcPts val="540"/>
              </a:spcBef>
            </a:pPr>
            <a:r>
              <a:rPr sz="2400" b="0" dirty="0">
                <a:solidFill>
                  <a:srgbClr val="252525"/>
                </a:solidFill>
                <a:latin typeface="Calibri Light"/>
                <a:cs typeface="Calibri Light"/>
              </a:rPr>
              <a:t>Everyone</a:t>
            </a:r>
            <a:r>
              <a:rPr sz="2400" b="0" spc="-55" dirty="0">
                <a:solidFill>
                  <a:srgbClr val="252525"/>
                </a:solidFill>
                <a:latin typeface="Calibri Light"/>
                <a:cs typeface="Calibri Light"/>
              </a:rPr>
              <a:t> </a:t>
            </a:r>
            <a:r>
              <a:rPr sz="2400" b="0" dirty="0">
                <a:solidFill>
                  <a:srgbClr val="252525"/>
                </a:solidFill>
                <a:latin typeface="Calibri Light"/>
                <a:cs typeface="Calibri Light"/>
              </a:rPr>
              <a:t>has</a:t>
            </a:r>
            <a:r>
              <a:rPr sz="2400" b="0" spc="-35" dirty="0">
                <a:solidFill>
                  <a:srgbClr val="252525"/>
                </a:solidFill>
                <a:latin typeface="Calibri Light"/>
                <a:cs typeface="Calibri Light"/>
              </a:rPr>
              <a:t> </a:t>
            </a:r>
            <a:r>
              <a:rPr sz="2400" b="0" dirty="0">
                <a:solidFill>
                  <a:srgbClr val="252525"/>
                </a:solidFill>
                <a:latin typeface="Calibri Light"/>
                <a:cs typeface="Calibri Light"/>
              </a:rPr>
              <a:t>been</a:t>
            </a:r>
            <a:r>
              <a:rPr sz="2400" b="0" spc="-40" dirty="0">
                <a:solidFill>
                  <a:srgbClr val="252525"/>
                </a:solidFill>
                <a:latin typeface="Calibri Light"/>
                <a:cs typeface="Calibri Light"/>
              </a:rPr>
              <a:t> </a:t>
            </a:r>
            <a:r>
              <a:rPr sz="2400" b="0" dirty="0">
                <a:solidFill>
                  <a:srgbClr val="252525"/>
                </a:solidFill>
                <a:latin typeface="Calibri Light"/>
                <a:cs typeface="Calibri Light"/>
              </a:rPr>
              <a:t>assigned</a:t>
            </a:r>
            <a:r>
              <a:rPr sz="2400" b="0" spc="-50" dirty="0">
                <a:solidFill>
                  <a:srgbClr val="252525"/>
                </a:solidFill>
                <a:latin typeface="Calibri Light"/>
                <a:cs typeface="Calibri Light"/>
              </a:rPr>
              <a:t> </a:t>
            </a:r>
            <a:r>
              <a:rPr sz="2400" b="0" dirty="0">
                <a:solidFill>
                  <a:srgbClr val="252525"/>
                </a:solidFill>
                <a:latin typeface="Calibri Light"/>
                <a:cs typeface="Calibri Light"/>
              </a:rPr>
              <a:t>a</a:t>
            </a:r>
            <a:r>
              <a:rPr sz="2400" b="0" spc="-35" dirty="0">
                <a:solidFill>
                  <a:srgbClr val="252525"/>
                </a:solidFill>
                <a:latin typeface="Calibri Light"/>
                <a:cs typeface="Calibri Light"/>
              </a:rPr>
              <a:t> </a:t>
            </a:r>
            <a:r>
              <a:rPr sz="2400" b="0" dirty="0">
                <a:solidFill>
                  <a:srgbClr val="252525"/>
                </a:solidFill>
                <a:latin typeface="Calibri Light"/>
                <a:cs typeface="Calibri Light"/>
              </a:rPr>
              <a:t>UA</a:t>
            </a:r>
            <a:r>
              <a:rPr sz="2400" b="0" spc="-50" dirty="0">
                <a:solidFill>
                  <a:srgbClr val="252525"/>
                </a:solidFill>
                <a:latin typeface="Calibri Light"/>
                <a:cs typeface="Calibri Light"/>
              </a:rPr>
              <a:t> </a:t>
            </a:r>
            <a:r>
              <a:rPr sz="2400" b="0" dirty="0">
                <a:solidFill>
                  <a:srgbClr val="252525"/>
                </a:solidFill>
                <a:latin typeface="Calibri Light"/>
                <a:cs typeface="Calibri Light"/>
              </a:rPr>
              <a:t>ID</a:t>
            </a:r>
            <a:r>
              <a:rPr sz="2400" b="0" spc="-35" dirty="0">
                <a:solidFill>
                  <a:srgbClr val="252525"/>
                </a:solidFill>
                <a:latin typeface="Calibri Light"/>
                <a:cs typeface="Calibri Light"/>
              </a:rPr>
              <a:t> </a:t>
            </a:r>
            <a:r>
              <a:rPr sz="2400" b="0" dirty="0">
                <a:solidFill>
                  <a:srgbClr val="252525"/>
                </a:solidFill>
                <a:latin typeface="Calibri Light"/>
                <a:cs typeface="Calibri Light"/>
              </a:rPr>
              <a:t>number.</a:t>
            </a:r>
            <a:r>
              <a:rPr sz="2400" b="0" spc="450" dirty="0">
                <a:solidFill>
                  <a:srgbClr val="252525"/>
                </a:solidFill>
                <a:latin typeface="Calibri Light"/>
                <a:cs typeface="Calibri Light"/>
              </a:rPr>
              <a:t> </a:t>
            </a:r>
            <a:r>
              <a:rPr sz="2400" b="0" dirty="0">
                <a:solidFill>
                  <a:srgbClr val="252525"/>
                </a:solidFill>
                <a:latin typeface="Calibri Light"/>
                <a:cs typeface="Calibri Light"/>
              </a:rPr>
              <a:t>Do</a:t>
            </a:r>
            <a:r>
              <a:rPr sz="2400" b="0" spc="-40" dirty="0">
                <a:solidFill>
                  <a:srgbClr val="252525"/>
                </a:solidFill>
                <a:latin typeface="Calibri Light"/>
                <a:cs typeface="Calibri Light"/>
              </a:rPr>
              <a:t> </a:t>
            </a:r>
            <a:r>
              <a:rPr sz="2400" b="0" dirty="0">
                <a:solidFill>
                  <a:srgbClr val="252525"/>
                </a:solidFill>
                <a:latin typeface="Calibri Light"/>
                <a:cs typeface="Calibri Light"/>
              </a:rPr>
              <a:t>not</a:t>
            </a:r>
            <a:r>
              <a:rPr sz="2400" b="0" spc="-35" dirty="0">
                <a:solidFill>
                  <a:srgbClr val="252525"/>
                </a:solidFill>
                <a:latin typeface="Calibri Light"/>
                <a:cs typeface="Calibri Light"/>
              </a:rPr>
              <a:t> </a:t>
            </a:r>
            <a:r>
              <a:rPr sz="2400" b="0" dirty="0">
                <a:solidFill>
                  <a:srgbClr val="252525"/>
                </a:solidFill>
                <a:latin typeface="Calibri Light"/>
                <a:cs typeface="Calibri Light"/>
              </a:rPr>
              <a:t>get</a:t>
            </a:r>
            <a:r>
              <a:rPr sz="2400" b="0" spc="-50" dirty="0">
                <a:solidFill>
                  <a:srgbClr val="252525"/>
                </a:solidFill>
                <a:latin typeface="Calibri Light"/>
                <a:cs typeface="Calibri Light"/>
              </a:rPr>
              <a:t> </a:t>
            </a:r>
            <a:r>
              <a:rPr sz="2400" b="0" spc="-20" dirty="0">
                <a:solidFill>
                  <a:srgbClr val="252525"/>
                </a:solidFill>
                <a:latin typeface="Calibri Light"/>
                <a:cs typeface="Calibri Light"/>
              </a:rPr>
              <a:t>this </a:t>
            </a:r>
            <a:r>
              <a:rPr sz="2400" b="0" dirty="0">
                <a:solidFill>
                  <a:srgbClr val="252525"/>
                </a:solidFill>
                <a:latin typeface="Calibri Light"/>
                <a:cs typeface="Calibri Light"/>
              </a:rPr>
              <a:t>number</a:t>
            </a:r>
            <a:r>
              <a:rPr sz="2400" b="0" spc="-45" dirty="0">
                <a:solidFill>
                  <a:srgbClr val="252525"/>
                </a:solidFill>
                <a:latin typeface="Calibri Light"/>
                <a:cs typeface="Calibri Light"/>
              </a:rPr>
              <a:t> </a:t>
            </a:r>
            <a:r>
              <a:rPr sz="2400" b="0" dirty="0">
                <a:solidFill>
                  <a:srgbClr val="252525"/>
                </a:solidFill>
                <a:latin typeface="Calibri Light"/>
                <a:cs typeface="Calibri Light"/>
              </a:rPr>
              <a:t>confused</a:t>
            </a:r>
            <a:r>
              <a:rPr sz="2400" b="0" spc="-35" dirty="0">
                <a:solidFill>
                  <a:srgbClr val="252525"/>
                </a:solidFill>
                <a:latin typeface="Calibri Light"/>
                <a:cs typeface="Calibri Light"/>
              </a:rPr>
              <a:t> </a:t>
            </a:r>
            <a:r>
              <a:rPr sz="2400" b="0" dirty="0">
                <a:solidFill>
                  <a:srgbClr val="252525"/>
                </a:solidFill>
                <a:latin typeface="Calibri Light"/>
                <a:cs typeface="Calibri Light"/>
              </a:rPr>
              <a:t>with</a:t>
            </a:r>
            <a:r>
              <a:rPr sz="2400" b="0" spc="-50" dirty="0">
                <a:solidFill>
                  <a:srgbClr val="252525"/>
                </a:solidFill>
                <a:latin typeface="Calibri Light"/>
                <a:cs typeface="Calibri Light"/>
              </a:rPr>
              <a:t> </a:t>
            </a:r>
            <a:r>
              <a:rPr sz="2400" b="0" dirty="0">
                <a:solidFill>
                  <a:srgbClr val="252525"/>
                </a:solidFill>
                <a:latin typeface="Calibri Light"/>
                <a:cs typeface="Calibri Light"/>
              </a:rPr>
              <a:t>your</a:t>
            </a:r>
            <a:r>
              <a:rPr sz="2400" b="0" spc="-40" dirty="0">
                <a:solidFill>
                  <a:srgbClr val="252525"/>
                </a:solidFill>
                <a:latin typeface="Calibri Light"/>
                <a:cs typeface="Calibri Light"/>
              </a:rPr>
              <a:t> </a:t>
            </a:r>
            <a:r>
              <a:rPr sz="2400" b="0" dirty="0">
                <a:solidFill>
                  <a:srgbClr val="252525"/>
                </a:solidFill>
                <a:latin typeface="Calibri Light"/>
                <a:cs typeface="Calibri Light"/>
              </a:rPr>
              <a:t>SRP</a:t>
            </a:r>
            <a:r>
              <a:rPr sz="2400" b="0" spc="-55" dirty="0">
                <a:solidFill>
                  <a:srgbClr val="252525"/>
                </a:solidFill>
                <a:latin typeface="Calibri Light"/>
                <a:cs typeface="Calibri Light"/>
              </a:rPr>
              <a:t> </a:t>
            </a:r>
            <a:r>
              <a:rPr sz="2400" b="0" dirty="0">
                <a:solidFill>
                  <a:srgbClr val="252525"/>
                </a:solidFill>
                <a:latin typeface="Calibri Light"/>
                <a:cs typeface="Calibri Light"/>
              </a:rPr>
              <a:t>Check</a:t>
            </a:r>
            <a:r>
              <a:rPr sz="2400" b="0" spc="-25" dirty="0">
                <a:solidFill>
                  <a:srgbClr val="252525"/>
                </a:solidFill>
                <a:latin typeface="Calibri Light"/>
                <a:cs typeface="Calibri Light"/>
              </a:rPr>
              <a:t> </a:t>
            </a:r>
            <a:r>
              <a:rPr sz="2400" b="0" dirty="0">
                <a:solidFill>
                  <a:srgbClr val="252525"/>
                </a:solidFill>
                <a:latin typeface="Calibri Light"/>
                <a:cs typeface="Calibri Light"/>
              </a:rPr>
              <a:t>In</a:t>
            </a:r>
            <a:r>
              <a:rPr sz="2400" b="0" spc="-50" dirty="0">
                <a:solidFill>
                  <a:srgbClr val="252525"/>
                </a:solidFill>
                <a:latin typeface="Calibri Light"/>
                <a:cs typeface="Calibri Light"/>
              </a:rPr>
              <a:t> </a:t>
            </a:r>
            <a:r>
              <a:rPr sz="2400" b="0" dirty="0">
                <a:solidFill>
                  <a:srgbClr val="252525"/>
                </a:solidFill>
                <a:latin typeface="Calibri Light"/>
                <a:cs typeface="Calibri Light"/>
              </a:rPr>
              <a:t>Number.</a:t>
            </a:r>
            <a:r>
              <a:rPr sz="2400" b="0" spc="459" dirty="0">
                <a:solidFill>
                  <a:srgbClr val="252525"/>
                </a:solidFill>
                <a:latin typeface="Calibri Light"/>
                <a:cs typeface="Calibri Light"/>
              </a:rPr>
              <a:t> </a:t>
            </a:r>
            <a:r>
              <a:rPr sz="2400" b="0" spc="-20" dirty="0">
                <a:solidFill>
                  <a:srgbClr val="252525"/>
                </a:solidFill>
                <a:latin typeface="Calibri Light"/>
                <a:cs typeface="Calibri Light"/>
              </a:rPr>
              <a:t>You</a:t>
            </a:r>
            <a:r>
              <a:rPr sz="2400" b="0" spc="-45" dirty="0">
                <a:solidFill>
                  <a:srgbClr val="252525"/>
                </a:solidFill>
                <a:latin typeface="Calibri Light"/>
                <a:cs typeface="Calibri Light"/>
              </a:rPr>
              <a:t> </a:t>
            </a:r>
            <a:r>
              <a:rPr sz="2400" b="0" spc="-20" dirty="0">
                <a:solidFill>
                  <a:srgbClr val="252525"/>
                </a:solidFill>
                <a:latin typeface="Calibri Light"/>
                <a:cs typeface="Calibri Light"/>
              </a:rPr>
              <a:t>must </a:t>
            </a:r>
            <a:r>
              <a:rPr sz="2400" b="0" dirty="0">
                <a:solidFill>
                  <a:srgbClr val="252525"/>
                </a:solidFill>
                <a:latin typeface="Calibri Light"/>
                <a:cs typeface="Calibri Light"/>
              </a:rPr>
              <a:t>call</a:t>
            </a:r>
            <a:r>
              <a:rPr sz="2400" b="0" spc="-50" dirty="0">
                <a:solidFill>
                  <a:srgbClr val="252525"/>
                </a:solidFill>
                <a:latin typeface="Calibri Light"/>
                <a:cs typeface="Calibri Light"/>
              </a:rPr>
              <a:t> </a:t>
            </a:r>
            <a:r>
              <a:rPr lang="en-US" sz="2400" spc="-10" dirty="0">
                <a:solidFill>
                  <a:srgbClr val="252525"/>
                </a:solidFill>
                <a:latin typeface="Calibri Light"/>
                <a:cs typeface="Calibri Light"/>
              </a:rPr>
              <a:t>720</a:t>
            </a:r>
            <a:r>
              <a:rPr sz="2400" b="0" spc="-10" dirty="0">
                <a:solidFill>
                  <a:srgbClr val="252525"/>
                </a:solidFill>
                <a:latin typeface="Calibri Light"/>
                <a:cs typeface="Calibri Light"/>
              </a:rPr>
              <a:t>-</a:t>
            </a:r>
            <a:r>
              <a:rPr lang="en-US" sz="2400" spc="-25" dirty="0">
                <a:solidFill>
                  <a:srgbClr val="252525"/>
                </a:solidFill>
                <a:latin typeface="Calibri Light"/>
                <a:cs typeface="Calibri Light"/>
              </a:rPr>
              <a:t>710</a:t>
            </a:r>
            <a:r>
              <a:rPr sz="2400" b="0" spc="-25" dirty="0">
                <a:solidFill>
                  <a:srgbClr val="252525"/>
                </a:solidFill>
                <a:latin typeface="Calibri Light"/>
                <a:cs typeface="Calibri Light"/>
              </a:rPr>
              <a:t>-</a:t>
            </a:r>
            <a:r>
              <a:rPr lang="en-US" sz="2400" spc="-25" dirty="0">
                <a:solidFill>
                  <a:srgbClr val="252525"/>
                </a:solidFill>
                <a:latin typeface="Calibri Light"/>
                <a:cs typeface="Calibri Light"/>
              </a:rPr>
              <a:t>4359</a:t>
            </a:r>
            <a:r>
              <a:rPr sz="2400" b="0" dirty="0">
                <a:solidFill>
                  <a:srgbClr val="252525"/>
                </a:solidFill>
                <a:latin typeface="Calibri Light"/>
                <a:cs typeface="Calibri Light"/>
              </a:rPr>
              <a:t>,</a:t>
            </a:r>
            <a:r>
              <a:rPr sz="2400" b="0" spc="-65" dirty="0">
                <a:solidFill>
                  <a:srgbClr val="252525"/>
                </a:solidFill>
                <a:latin typeface="Calibri Light"/>
                <a:cs typeface="Calibri Light"/>
              </a:rPr>
              <a:t> </a:t>
            </a:r>
            <a:r>
              <a:rPr sz="2400" b="0" dirty="0">
                <a:solidFill>
                  <a:srgbClr val="252525"/>
                </a:solidFill>
                <a:latin typeface="Calibri Light"/>
                <a:cs typeface="Calibri Light"/>
              </a:rPr>
              <a:t>every</a:t>
            </a:r>
            <a:r>
              <a:rPr sz="2400" b="0" spc="-25" dirty="0">
                <a:solidFill>
                  <a:srgbClr val="252525"/>
                </a:solidFill>
                <a:latin typeface="Calibri Light"/>
                <a:cs typeface="Calibri Light"/>
              </a:rPr>
              <a:t> </a:t>
            </a:r>
            <a:r>
              <a:rPr sz="2400" b="0" spc="-45" dirty="0">
                <a:solidFill>
                  <a:srgbClr val="252525"/>
                </a:solidFill>
                <a:latin typeface="Calibri Light"/>
                <a:cs typeface="Calibri Light"/>
              </a:rPr>
              <a:t>day,</a:t>
            </a:r>
            <a:r>
              <a:rPr sz="2400" b="0" spc="-20" dirty="0">
                <a:solidFill>
                  <a:srgbClr val="252525"/>
                </a:solidFill>
                <a:latin typeface="Calibri Light"/>
                <a:cs typeface="Calibri Light"/>
              </a:rPr>
              <a:t> </a:t>
            </a:r>
            <a:r>
              <a:rPr sz="2400" b="0" dirty="0">
                <a:solidFill>
                  <a:srgbClr val="252525"/>
                </a:solidFill>
                <a:latin typeface="Calibri Light"/>
                <a:cs typeface="Calibri Light"/>
              </a:rPr>
              <a:t>between</a:t>
            </a:r>
            <a:r>
              <a:rPr sz="2400" b="0" spc="-25" dirty="0">
                <a:solidFill>
                  <a:srgbClr val="252525"/>
                </a:solidFill>
                <a:latin typeface="Calibri Light"/>
                <a:cs typeface="Calibri Light"/>
              </a:rPr>
              <a:t> </a:t>
            </a:r>
            <a:r>
              <a:rPr sz="2400" b="0" dirty="0">
                <a:solidFill>
                  <a:srgbClr val="252525"/>
                </a:solidFill>
                <a:latin typeface="Calibri Light"/>
                <a:cs typeface="Calibri Light"/>
              </a:rPr>
              <a:t>5:00</a:t>
            </a:r>
            <a:r>
              <a:rPr sz="2400" b="0" spc="-50" dirty="0">
                <a:solidFill>
                  <a:srgbClr val="252525"/>
                </a:solidFill>
                <a:latin typeface="Calibri Light"/>
                <a:cs typeface="Calibri Light"/>
              </a:rPr>
              <a:t> </a:t>
            </a:r>
            <a:r>
              <a:rPr sz="2400" b="0" dirty="0">
                <a:solidFill>
                  <a:srgbClr val="252525"/>
                </a:solidFill>
                <a:latin typeface="Calibri Light"/>
                <a:cs typeface="Calibri Light"/>
              </a:rPr>
              <a:t>am</a:t>
            </a:r>
            <a:r>
              <a:rPr sz="2400" b="0" spc="-45" dirty="0">
                <a:solidFill>
                  <a:srgbClr val="252525"/>
                </a:solidFill>
                <a:latin typeface="Calibri Light"/>
                <a:cs typeface="Calibri Light"/>
              </a:rPr>
              <a:t> </a:t>
            </a:r>
            <a:r>
              <a:rPr sz="2400" b="0" dirty="0">
                <a:solidFill>
                  <a:srgbClr val="252525"/>
                </a:solidFill>
                <a:latin typeface="Calibri Light"/>
                <a:cs typeface="Calibri Light"/>
              </a:rPr>
              <a:t>and</a:t>
            </a:r>
            <a:r>
              <a:rPr sz="2400" b="0" spc="-20" dirty="0">
                <a:solidFill>
                  <a:srgbClr val="252525"/>
                </a:solidFill>
                <a:latin typeface="Calibri Light"/>
                <a:cs typeface="Calibri Light"/>
              </a:rPr>
              <a:t> 5:</a:t>
            </a:r>
            <a:r>
              <a:rPr lang="en-US" sz="2400" b="0" spc="-20" dirty="0">
                <a:solidFill>
                  <a:srgbClr val="252525"/>
                </a:solidFill>
                <a:latin typeface="Calibri Light"/>
                <a:cs typeface="Calibri Light"/>
              </a:rPr>
              <a:t>59 pm.</a:t>
            </a:r>
            <a:endParaRPr sz="2400" dirty="0">
              <a:latin typeface="Calibri Light"/>
              <a:cs typeface="Calibri Light"/>
            </a:endParaRPr>
          </a:p>
          <a:p>
            <a:pPr marL="12700" algn="just">
              <a:lnSpc>
                <a:spcPts val="2220"/>
              </a:lnSpc>
            </a:pPr>
            <a:r>
              <a:rPr sz="2400" b="0" spc="-20" dirty="0">
                <a:solidFill>
                  <a:srgbClr val="252525"/>
                </a:solidFill>
                <a:latin typeface="Calibri Light"/>
                <a:cs typeface="Calibri Light"/>
              </a:rPr>
              <a:t>You </a:t>
            </a:r>
            <a:r>
              <a:rPr sz="2400" b="0" dirty="0">
                <a:solidFill>
                  <a:srgbClr val="252525"/>
                </a:solidFill>
                <a:latin typeface="Calibri Light"/>
                <a:cs typeface="Calibri Light"/>
              </a:rPr>
              <a:t>will</a:t>
            </a:r>
            <a:r>
              <a:rPr sz="2400" b="0" spc="-55" dirty="0">
                <a:solidFill>
                  <a:srgbClr val="252525"/>
                </a:solidFill>
                <a:latin typeface="Calibri Light"/>
                <a:cs typeface="Calibri Light"/>
              </a:rPr>
              <a:t> </a:t>
            </a:r>
            <a:r>
              <a:rPr sz="2400" b="0" dirty="0">
                <a:solidFill>
                  <a:srgbClr val="252525"/>
                </a:solidFill>
                <a:latin typeface="Calibri Light"/>
                <a:cs typeface="Calibri Light"/>
              </a:rPr>
              <a:t>not</a:t>
            </a:r>
            <a:r>
              <a:rPr sz="2400" b="0" spc="-25" dirty="0">
                <a:solidFill>
                  <a:srgbClr val="252525"/>
                </a:solidFill>
                <a:latin typeface="Calibri Light"/>
                <a:cs typeface="Calibri Light"/>
              </a:rPr>
              <a:t> </a:t>
            </a:r>
            <a:r>
              <a:rPr sz="2400" b="0" dirty="0">
                <a:solidFill>
                  <a:srgbClr val="252525"/>
                </a:solidFill>
                <a:latin typeface="Calibri Light"/>
                <a:cs typeface="Calibri Light"/>
              </a:rPr>
              <a:t>be</a:t>
            </a:r>
            <a:r>
              <a:rPr sz="2400" b="0" spc="-20" dirty="0">
                <a:solidFill>
                  <a:srgbClr val="252525"/>
                </a:solidFill>
                <a:latin typeface="Calibri Light"/>
                <a:cs typeface="Calibri Light"/>
              </a:rPr>
              <a:t> </a:t>
            </a:r>
            <a:r>
              <a:rPr sz="2400" b="0" dirty="0">
                <a:solidFill>
                  <a:srgbClr val="252525"/>
                </a:solidFill>
                <a:latin typeface="Calibri Light"/>
                <a:cs typeface="Calibri Light"/>
              </a:rPr>
              <a:t>able</a:t>
            </a:r>
            <a:r>
              <a:rPr sz="2400" b="0" spc="-40" dirty="0">
                <a:solidFill>
                  <a:srgbClr val="252525"/>
                </a:solidFill>
                <a:latin typeface="Calibri Light"/>
                <a:cs typeface="Calibri Light"/>
              </a:rPr>
              <a:t> </a:t>
            </a:r>
            <a:r>
              <a:rPr sz="2400" b="0" dirty="0">
                <a:solidFill>
                  <a:srgbClr val="252525"/>
                </a:solidFill>
                <a:latin typeface="Calibri Light"/>
                <a:cs typeface="Calibri Light"/>
              </a:rPr>
              <a:t>to</a:t>
            </a:r>
            <a:r>
              <a:rPr sz="2400" b="0" spc="-25" dirty="0">
                <a:solidFill>
                  <a:srgbClr val="252525"/>
                </a:solidFill>
                <a:latin typeface="Calibri Light"/>
                <a:cs typeface="Calibri Light"/>
              </a:rPr>
              <a:t> </a:t>
            </a:r>
            <a:r>
              <a:rPr sz="2400" b="0" dirty="0">
                <a:solidFill>
                  <a:srgbClr val="252525"/>
                </a:solidFill>
                <a:latin typeface="Calibri Light"/>
                <a:cs typeface="Calibri Light"/>
              </a:rPr>
              <a:t>access</a:t>
            </a:r>
            <a:r>
              <a:rPr sz="2400" b="0" spc="-30" dirty="0">
                <a:solidFill>
                  <a:srgbClr val="252525"/>
                </a:solidFill>
                <a:latin typeface="Calibri Light"/>
                <a:cs typeface="Calibri Light"/>
              </a:rPr>
              <a:t> </a:t>
            </a:r>
            <a:r>
              <a:rPr sz="2400" b="0" dirty="0">
                <a:solidFill>
                  <a:srgbClr val="252525"/>
                </a:solidFill>
                <a:latin typeface="Calibri Light"/>
                <a:cs typeface="Calibri Light"/>
              </a:rPr>
              <a:t>this</a:t>
            </a:r>
            <a:r>
              <a:rPr sz="2400" b="0" spc="-45" dirty="0">
                <a:solidFill>
                  <a:srgbClr val="252525"/>
                </a:solidFill>
                <a:latin typeface="Calibri Light"/>
                <a:cs typeface="Calibri Light"/>
              </a:rPr>
              <a:t> </a:t>
            </a:r>
            <a:r>
              <a:rPr sz="2400" b="0" dirty="0">
                <a:solidFill>
                  <a:srgbClr val="252525"/>
                </a:solidFill>
                <a:latin typeface="Calibri Light"/>
                <a:cs typeface="Calibri Light"/>
              </a:rPr>
              <a:t>line</a:t>
            </a:r>
            <a:r>
              <a:rPr sz="2400" b="0" spc="-35" dirty="0">
                <a:solidFill>
                  <a:srgbClr val="252525"/>
                </a:solidFill>
                <a:latin typeface="Calibri Light"/>
                <a:cs typeface="Calibri Light"/>
              </a:rPr>
              <a:t> </a:t>
            </a:r>
            <a:r>
              <a:rPr sz="2400" b="0" dirty="0">
                <a:solidFill>
                  <a:srgbClr val="252525"/>
                </a:solidFill>
                <a:latin typeface="Calibri Light"/>
                <a:cs typeface="Calibri Light"/>
              </a:rPr>
              <a:t>before</a:t>
            </a:r>
            <a:r>
              <a:rPr sz="2400" b="0" spc="-30" dirty="0">
                <a:solidFill>
                  <a:srgbClr val="252525"/>
                </a:solidFill>
                <a:latin typeface="Calibri Light"/>
                <a:cs typeface="Calibri Light"/>
              </a:rPr>
              <a:t> </a:t>
            </a:r>
            <a:r>
              <a:rPr sz="2400" b="0" dirty="0">
                <a:solidFill>
                  <a:srgbClr val="252525"/>
                </a:solidFill>
                <a:latin typeface="Calibri Light"/>
                <a:cs typeface="Calibri Light"/>
              </a:rPr>
              <a:t>5:00</a:t>
            </a:r>
            <a:r>
              <a:rPr sz="2400" b="0" spc="-40" dirty="0">
                <a:solidFill>
                  <a:srgbClr val="252525"/>
                </a:solidFill>
                <a:latin typeface="Calibri Light"/>
                <a:cs typeface="Calibri Light"/>
              </a:rPr>
              <a:t> </a:t>
            </a:r>
            <a:r>
              <a:rPr sz="2400" b="0" spc="-20" dirty="0">
                <a:solidFill>
                  <a:srgbClr val="252525"/>
                </a:solidFill>
                <a:latin typeface="Calibri Light"/>
                <a:cs typeface="Calibri Light"/>
              </a:rPr>
              <a:t>am</a:t>
            </a:r>
            <a:r>
              <a:rPr lang="en-US" sz="2400" b="0" spc="-20" dirty="0">
                <a:solidFill>
                  <a:srgbClr val="252525"/>
                </a:solidFill>
                <a:latin typeface="Calibri Light"/>
                <a:cs typeface="Calibri Light"/>
              </a:rPr>
              <a:t> </a:t>
            </a:r>
            <a:endParaRPr sz="2400" dirty="0">
              <a:latin typeface="Calibri Light"/>
              <a:cs typeface="Calibri Light"/>
            </a:endParaRPr>
          </a:p>
          <a:p>
            <a:pPr marL="12700" marR="5080">
              <a:lnSpc>
                <a:spcPct val="85000"/>
              </a:lnSpc>
              <a:spcBef>
                <a:spcPts val="215"/>
              </a:spcBef>
              <a:tabLst>
                <a:tab pos="1409700" algn="l"/>
              </a:tabLst>
            </a:pPr>
            <a:r>
              <a:rPr sz="2400" b="0" dirty="0">
                <a:solidFill>
                  <a:srgbClr val="252525"/>
                </a:solidFill>
                <a:latin typeface="Calibri Light"/>
                <a:cs typeface="Calibri Light"/>
              </a:rPr>
              <a:t>or</a:t>
            </a:r>
            <a:r>
              <a:rPr sz="2400" b="0" spc="-35" dirty="0">
                <a:solidFill>
                  <a:srgbClr val="252525"/>
                </a:solidFill>
                <a:latin typeface="Calibri Light"/>
                <a:cs typeface="Calibri Light"/>
              </a:rPr>
              <a:t> </a:t>
            </a:r>
            <a:r>
              <a:rPr sz="2400" b="0" dirty="0">
                <a:solidFill>
                  <a:srgbClr val="252525"/>
                </a:solidFill>
                <a:latin typeface="Calibri Light"/>
                <a:cs typeface="Calibri Light"/>
              </a:rPr>
              <a:t>after</a:t>
            </a:r>
            <a:r>
              <a:rPr sz="2400" b="0" spc="-65" dirty="0">
                <a:solidFill>
                  <a:srgbClr val="252525"/>
                </a:solidFill>
                <a:latin typeface="Calibri Light"/>
                <a:cs typeface="Calibri Light"/>
              </a:rPr>
              <a:t> </a:t>
            </a:r>
            <a:r>
              <a:rPr sz="2400" b="0" dirty="0">
                <a:solidFill>
                  <a:srgbClr val="252525"/>
                </a:solidFill>
                <a:latin typeface="Calibri Light"/>
                <a:cs typeface="Calibri Light"/>
              </a:rPr>
              <a:t>5</a:t>
            </a:r>
            <a:r>
              <a:rPr lang="en-US" sz="2400" b="0" dirty="0">
                <a:solidFill>
                  <a:srgbClr val="252525"/>
                </a:solidFill>
                <a:latin typeface="Calibri Light"/>
                <a:cs typeface="Calibri Light"/>
              </a:rPr>
              <a:t>:59</a:t>
            </a:r>
            <a:r>
              <a:rPr sz="2400" b="0" spc="-40" dirty="0">
                <a:solidFill>
                  <a:srgbClr val="252525"/>
                </a:solidFill>
                <a:latin typeface="Calibri Light"/>
                <a:cs typeface="Calibri Light"/>
              </a:rPr>
              <a:t> </a:t>
            </a:r>
            <a:r>
              <a:rPr sz="2400" b="0" dirty="0">
                <a:solidFill>
                  <a:srgbClr val="252525"/>
                </a:solidFill>
                <a:latin typeface="Calibri Light"/>
                <a:cs typeface="Calibri Light"/>
              </a:rPr>
              <a:t>p</a:t>
            </a:r>
            <a:r>
              <a:rPr lang="en-US" sz="2400" b="0" dirty="0">
                <a:solidFill>
                  <a:srgbClr val="252525"/>
                </a:solidFill>
                <a:latin typeface="Calibri Light"/>
                <a:cs typeface="Calibri Light"/>
              </a:rPr>
              <a:t>m</a:t>
            </a:r>
            <a:r>
              <a:rPr sz="2400" b="0" dirty="0">
                <a:solidFill>
                  <a:srgbClr val="252525"/>
                </a:solidFill>
                <a:latin typeface="Calibri Light"/>
                <a:cs typeface="Calibri Light"/>
              </a:rPr>
              <a:t>.</a:t>
            </a:r>
            <a:r>
              <a:rPr sz="2400" b="0" spc="-35" dirty="0">
                <a:solidFill>
                  <a:srgbClr val="252525"/>
                </a:solidFill>
                <a:latin typeface="Calibri Light"/>
                <a:cs typeface="Calibri Light"/>
              </a:rPr>
              <a:t> </a:t>
            </a:r>
            <a:r>
              <a:rPr sz="2400" b="0" dirty="0">
                <a:solidFill>
                  <a:srgbClr val="252525"/>
                </a:solidFill>
                <a:latin typeface="Calibri Light"/>
                <a:cs typeface="Calibri Light"/>
              </a:rPr>
              <a:t>Once</a:t>
            </a:r>
            <a:r>
              <a:rPr sz="2400" b="0" spc="-30" dirty="0">
                <a:solidFill>
                  <a:srgbClr val="252525"/>
                </a:solidFill>
                <a:latin typeface="Calibri Light"/>
                <a:cs typeface="Calibri Light"/>
              </a:rPr>
              <a:t> </a:t>
            </a:r>
            <a:r>
              <a:rPr sz="2400" b="0" dirty="0">
                <a:solidFill>
                  <a:srgbClr val="252525"/>
                </a:solidFill>
                <a:latin typeface="Calibri Light"/>
                <a:cs typeface="Calibri Light"/>
              </a:rPr>
              <a:t>you</a:t>
            </a:r>
            <a:r>
              <a:rPr sz="2400" b="0" spc="-30" dirty="0">
                <a:solidFill>
                  <a:srgbClr val="252525"/>
                </a:solidFill>
                <a:latin typeface="Calibri Light"/>
                <a:cs typeface="Calibri Light"/>
              </a:rPr>
              <a:t> </a:t>
            </a:r>
            <a:r>
              <a:rPr sz="2400" b="0" dirty="0">
                <a:solidFill>
                  <a:srgbClr val="252525"/>
                </a:solidFill>
                <a:latin typeface="Calibri Light"/>
                <a:cs typeface="Calibri Light"/>
              </a:rPr>
              <a:t>enter</a:t>
            </a:r>
            <a:r>
              <a:rPr sz="2400" b="0" spc="-50" dirty="0">
                <a:solidFill>
                  <a:srgbClr val="252525"/>
                </a:solidFill>
                <a:latin typeface="Calibri Light"/>
                <a:cs typeface="Calibri Light"/>
              </a:rPr>
              <a:t> </a:t>
            </a:r>
            <a:r>
              <a:rPr sz="2400" b="0" dirty="0">
                <a:solidFill>
                  <a:srgbClr val="252525"/>
                </a:solidFill>
                <a:latin typeface="Calibri Light"/>
                <a:cs typeface="Calibri Light"/>
              </a:rPr>
              <a:t>your</a:t>
            </a:r>
            <a:r>
              <a:rPr sz="2400" b="0" spc="-35" dirty="0">
                <a:solidFill>
                  <a:srgbClr val="252525"/>
                </a:solidFill>
                <a:latin typeface="Calibri Light"/>
                <a:cs typeface="Calibri Light"/>
              </a:rPr>
              <a:t> </a:t>
            </a:r>
            <a:r>
              <a:rPr sz="2400" b="0" dirty="0">
                <a:solidFill>
                  <a:srgbClr val="252525"/>
                </a:solidFill>
                <a:latin typeface="Calibri Light"/>
                <a:cs typeface="Calibri Light"/>
              </a:rPr>
              <a:t>UA</a:t>
            </a:r>
            <a:r>
              <a:rPr sz="2400" b="0" spc="-35" dirty="0">
                <a:solidFill>
                  <a:srgbClr val="252525"/>
                </a:solidFill>
                <a:latin typeface="Calibri Light"/>
                <a:cs typeface="Calibri Light"/>
              </a:rPr>
              <a:t> </a:t>
            </a:r>
            <a:r>
              <a:rPr sz="2400" b="0" dirty="0">
                <a:solidFill>
                  <a:srgbClr val="252525"/>
                </a:solidFill>
                <a:latin typeface="Calibri Light"/>
                <a:cs typeface="Calibri Light"/>
              </a:rPr>
              <a:t>ID</a:t>
            </a:r>
            <a:r>
              <a:rPr sz="2400" b="0" spc="-35" dirty="0">
                <a:solidFill>
                  <a:srgbClr val="252525"/>
                </a:solidFill>
                <a:latin typeface="Calibri Light"/>
                <a:cs typeface="Calibri Light"/>
              </a:rPr>
              <a:t> </a:t>
            </a:r>
            <a:r>
              <a:rPr sz="2400" b="0" spc="-20" dirty="0">
                <a:solidFill>
                  <a:srgbClr val="252525"/>
                </a:solidFill>
                <a:latin typeface="Calibri Light"/>
                <a:cs typeface="Calibri Light"/>
              </a:rPr>
              <a:t>number,</a:t>
            </a:r>
            <a:r>
              <a:rPr sz="2400" b="0" spc="-30" dirty="0">
                <a:solidFill>
                  <a:srgbClr val="252525"/>
                </a:solidFill>
                <a:latin typeface="Calibri Light"/>
                <a:cs typeface="Calibri Light"/>
              </a:rPr>
              <a:t> </a:t>
            </a:r>
            <a:r>
              <a:rPr sz="2400" b="0" dirty="0">
                <a:solidFill>
                  <a:srgbClr val="252525"/>
                </a:solidFill>
                <a:latin typeface="Calibri Light"/>
                <a:cs typeface="Calibri Light"/>
              </a:rPr>
              <a:t>follow</a:t>
            </a:r>
            <a:r>
              <a:rPr sz="2400" b="0" spc="-45" dirty="0">
                <a:solidFill>
                  <a:srgbClr val="252525"/>
                </a:solidFill>
                <a:latin typeface="Calibri Light"/>
                <a:cs typeface="Calibri Light"/>
              </a:rPr>
              <a:t> </a:t>
            </a:r>
            <a:r>
              <a:rPr sz="2400" b="0" spc="-25" dirty="0">
                <a:solidFill>
                  <a:srgbClr val="252525"/>
                </a:solidFill>
                <a:latin typeface="Calibri Light"/>
                <a:cs typeface="Calibri Light"/>
              </a:rPr>
              <a:t>the </a:t>
            </a:r>
            <a:r>
              <a:rPr sz="2400" b="0" dirty="0">
                <a:solidFill>
                  <a:srgbClr val="252525"/>
                </a:solidFill>
                <a:latin typeface="Calibri Light"/>
                <a:cs typeface="Calibri Light"/>
              </a:rPr>
              <a:t>prompts.</a:t>
            </a:r>
            <a:r>
              <a:rPr sz="2400" b="0" spc="-45" dirty="0">
                <a:solidFill>
                  <a:srgbClr val="252525"/>
                </a:solidFill>
                <a:latin typeface="Calibri Light"/>
                <a:cs typeface="Calibri Light"/>
              </a:rPr>
              <a:t> </a:t>
            </a:r>
            <a:r>
              <a:rPr sz="2400" b="0" dirty="0">
                <a:solidFill>
                  <a:srgbClr val="252525"/>
                </a:solidFill>
                <a:latin typeface="Calibri Light"/>
                <a:cs typeface="Calibri Light"/>
              </a:rPr>
              <a:t>The</a:t>
            </a:r>
            <a:r>
              <a:rPr sz="2400" b="0" spc="-25" dirty="0">
                <a:solidFill>
                  <a:srgbClr val="252525"/>
                </a:solidFill>
                <a:latin typeface="Calibri Light"/>
                <a:cs typeface="Calibri Light"/>
              </a:rPr>
              <a:t> </a:t>
            </a:r>
            <a:r>
              <a:rPr sz="2400" b="0" dirty="0">
                <a:solidFill>
                  <a:srgbClr val="252525"/>
                </a:solidFill>
                <a:latin typeface="Calibri Light"/>
                <a:cs typeface="Calibri Light"/>
              </a:rPr>
              <a:t>line</a:t>
            </a:r>
            <a:r>
              <a:rPr sz="2400" b="0" spc="-45" dirty="0">
                <a:solidFill>
                  <a:srgbClr val="252525"/>
                </a:solidFill>
                <a:latin typeface="Calibri Light"/>
                <a:cs typeface="Calibri Light"/>
              </a:rPr>
              <a:t> </a:t>
            </a:r>
            <a:r>
              <a:rPr sz="2400" b="0" dirty="0">
                <a:solidFill>
                  <a:srgbClr val="252525"/>
                </a:solidFill>
                <a:latin typeface="Calibri Light"/>
                <a:cs typeface="Calibri Light"/>
              </a:rPr>
              <a:t>will</a:t>
            </a:r>
            <a:r>
              <a:rPr sz="2400" b="0" spc="-50" dirty="0">
                <a:solidFill>
                  <a:srgbClr val="252525"/>
                </a:solidFill>
                <a:latin typeface="Calibri Light"/>
                <a:cs typeface="Calibri Light"/>
              </a:rPr>
              <a:t> </a:t>
            </a:r>
            <a:r>
              <a:rPr sz="2400" b="0" dirty="0">
                <a:solidFill>
                  <a:srgbClr val="252525"/>
                </a:solidFill>
                <a:latin typeface="Calibri Light"/>
                <a:cs typeface="Calibri Light"/>
              </a:rPr>
              <a:t>confirm</a:t>
            </a:r>
            <a:r>
              <a:rPr sz="2400" b="0" spc="-35" dirty="0">
                <a:solidFill>
                  <a:srgbClr val="252525"/>
                </a:solidFill>
                <a:latin typeface="Calibri Light"/>
                <a:cs typeface="Calibri Light"/>
              </a:rPr>
              <a:t> </a:t>
            </a:r>
            <a:r>
              <a:rPr sz="2400" b="0" dirty="0">
                <a:solidFill>
                  <a:srgbClr val="252525"/>
                </a:solidFill>
                <a:latin typeface="Calibri Light"/>
                <a:cs typeface="Calibri Light"/>
              </a:rPr>
              <a:t>the</a:t>
            </a:r>
            <a:r>
              <a:rPr sz="2400" b="0" spc="-45" dirty="0">
                <a:solidFill>
                  <a:srgbClr val="252525"/>
                </a:solidFill>
                <a:latin typeface="Calibri Light"/>
                <a:cs typeface="Calibri Light"/>
              </a:rPr>
              <a:t> </a:t>
            </a:r>
            <a:r>
              <a:rPr sz="2400" b="0" dirty="0">
                <a:solidFill>
                  <a:srgbClr val="252525"/>
                </a:solidFill>
                <a:latin typeface="Calibri Light"/>
                <a:cs typeface="Calibri Light"/>
              </a:rPr>
              <a:t>first</a:t>
            </a:r>
            <a:r>
              <a:rPr sz="2400" b="0" spc="-50" dirty="0">
                <a:solidFill>
                  <a:srgbClr val="252525"/>
                </a:solidFill>
                <a:latin typeface="Calibri Light"/>
                <a:cs typeface="Calibri Light"/>
              </a:rPr>
              <a:t> </a:t>
            </a:r>
            <a:r>
              <a:rPr sz="2400" b="0" dirty="0">
                <a:solidFill>
                  <a:srgbClr val="252525"/>
                </a:solidFill>
                <a:latin typeface="Calibri Light"/>
                <a:cs typeface="Calibri Light"/>
              </a:rPr>
              <a:t>three</a:t>
            </a:r>
            <a:r>
              <a:rPr sz="2400" b="0" spc="-30" dirty="0">
                <a:solidFill>
                  <a:srgbClr val="252525"/>
                </a:solidFill>
                <a:latin typeface="Calibri Light"/>
                <a:cs typeface="Calibri Light"/>
              </a:rPr>
              <a:t> </a:t>
            </a:r>
            <a:r>
              <a:rPr sz="2400" b="0" spc="-10" dirty="0">
                <a:solidFill>
                  <a:srgbClr val="252525"/>
                </a:solidFill>
                <a:latin typeface="Calibri Light"/>
                <a:cs typeface="Calibri Light"/>
              </a:rPr>
              <a:t>letters</a:t>
            </a:r>
            <a:r>
              <a:rPr sz="2400" b="0" spc="-50" dirty="0">
                <a:solidFill>
                  <a:srgbClr val="252525"/>
                </a:solidFill>
                <a:latin typeface="Calibri Light"/>
                <a:cs typeface="Calibri Light"/>
              </a:rPr>
              <a:t> </a:t>
            </a:r>
            <a:r>
              <a:rPr sz="2400" b="0" dirty="0">
                <a:solidFill>
                  <a:srgbClr val="252525"/>
                </a:solidFill>
                <a:latin typeface="Calibri Light"/>
                <a:cs typeface="Calibri Light"/>
              </a:rPr>
              <a:t>of</a:t>
            </a:r>
            <a:r>
              <a:rPr sz="2400" b="0" spc="-40" dirty="0">
                <a:solidFill>
                  <a:srgbClr val="252525"/>
                </a:solidFill>
                <a:latin typeface="Calibri Light"/>
                <a:cs typeface="Calibri Light"/>
              </a:rPr>
              <a:t> </a:t>
            </a:r>
            <a:r>
              <a:rPr sz="2400" b="0" spc="-20" dirty="0">
                <a:solidFill>
                  <a:srgbClr val="252525"/>
                </a:solidFill>
                <a:latin typeface="Calibri Light"/>
                <a:cs typeface="Calibri Light"/>
              </a:rPr>
              <a:t>your </a:t>
            </a:r>
            <a:r>
              <a:rPr sz="2400" b="0" dirty="0">
                <a:solidFill>
                  <a:srgbClr val="252525"/>
                </a:solidFill>
                <a:latin typeface="Calibri Light"/>
                <a:cs typeface="Calibri Light"/>
              </a:rPr>
              <a:t>last</a:t>
            </a:r>
            <a:r>
              <a:rPr sz="2400" b="0" spc="-50" dirty="0">
                <a:solidFill>
                  <a:srgbClr val="252525"/>
                </a:solidFill>
                <a:latin typeface="Calibri Light"/>
                <a:cs typeface="Calibri Light"/>
              </a:rPr>
              <a:t> </a:t>
            </a:r>
            <a:r>
              <a:rPr sz="2400" b="0" spc="-10" dirty="0">
                <a:solidFill>
                  <a:srgbClr val="252525"/>
                </a:solidFill>
                <a:latin typeface="Calibri Light"/>
                <a:cs typeface="Calibri Light"/>
              </a:rPr>
              <a:t>name.</a:t>
            </a:r>
            <a:r>
              <a:rPr lang="en-US" sz="2400" b="0" spc="-10" dirty="0">
                <a:solidFill>
                  <a:srgbClr val="252525"/>
                </a:solidFill>
                <a:latin typeface="Calibri Light"/>
                <a:cs typeface="Calibri Light"/>
              </a:rPr>
              <a:t> </a:t>
            </a:r>
            <a:r>
              <a:rPr sz="2400" b="0" dirty="0">
                <a:solidFill>
                  <a:srgbClr val="252525"/>
                </a:solidFill>
                <a:latin typeface="Calibri Light"/>
                <a:cs typeface="Calibri Light"/>
              </a:rPr>
              <a:t>It</a:t>
            </a:r>
            <a:r>
              <a:rPr sz="2400" b="0" spc="-40" dirty="0">
                <a:solidFill>
                  <a:srgbClr val="252525"/>
                </a:solidFill>
                <a:latin typeface="Calibri Light"/>
                <a:cs typeface="Calibri Light"/>
              </a:rPr>
              <a:t> </a:t>
            </a:r>
            <a:r>
              <a:rPr sz="2400" b="0" dirty="0">
                <a:solidFill>
                  <a:srgbClr val="252525"/>
                </a:solidFill>
                <a:latin typeface="Calibri Light"/>
                <a:cs typeface="Calibri Light"/>
              </a:rPr>
              <a:t>will</a:t>
            </a:r>
            <a:r>
              <a:rPr sz="2400" b="0" spc="-65" dirty="0">
                <a:solidFill>
                  <a:srgbClr val="252525"/>
                </a:solidFill>
                <a:latin typeface="Calibri Light"/>
                <a:cs typeface="Calibri Light"/>
              </a:rPr>
              <a:t> </a:t>
            </a:r>
            <a:r>
              <a:rPr sz="2400" b="0" dirty="0">
                <a:solidFill>
                  <a:srgbClr val="252525"/>
                </a:solidFill>
                <a:latin typeface="Calibri Light"/>
                <a:cs typeface="Calibri Light"/>
              </a:rPr>
              <a:t>then</a:t>
            </a:r>
            <a:r>
              <a:rPr sz="2400" b="0" spc="-45" dirty="0">
                <a:solidFill>
                  <a:srgbClr val="252525"/>
                </a:solidFill>
                <a:latin typeface="Calibri Light"/>
                <a:cs typeface="Calibri Light"/>
              </a:rPr>
              <a:t> </a:t>
            </a:r>
            <a:r>
              <a:rPr sz="2400" b="0" spc="-35" dirty="0">
                <a:solidFill>
                  <a:srgbClr val="252525"/>
                </a:solidFill>
                <a:latin typeface="Calibri Light"/>
                <a:cs typeface="Calibri Light"/>
              </a:rPr>
              <a:t>say,</a:t>
            </a:r>
            <a:r>
              <a:rPr sz="2400" b="0" spc="-30" dirty="0">
                <a:solidFill>
                  <a:srgbClr val="252525"/>
                </a:solidFill>
                <a:latin typeface="Calibri Light"/>
                <a:cs typeface="Calibri Light"/>
              </a:rPr>
              <a:t> </a:t>
            </a:r>
            <a:r>
              <a:rPr sz="2400" b="1" dirty="0">
                <a:solidFill>
                  <a:srgbClr val="252525"/>
                </a:solidFill>
                <a:latin typeface="Calibri Light"/>
                <a:cs typeface="Calibri Light"/>
              </a:rPr>
              <a:t>“</a:t>
            </a:r>
            <a:r>
              <a:rPr lang="en-US" sz="2400" b="1" dirty="0">
                <a:solidFill>
                  <a:srgbClr val="252525"/>
                </a:solidFill>
                <a:latin typeface="Calibri Light"/>
                <a:cs typeface="Calibri Light"/>
              </a:rPr>
              <a:t>Y</a:t>
            </a:r>
            <a:r>
              <a:rPr sz="2400" b="1" dirty="0">
                <a:solidFill>
                  <a:srgbClr val="252525"/>
                </a:solidFill>
                <a:latin typeface="Calibri Light"/>
                <a:cs typeface="Calibri Light"/>
              </a:rPr>
              <a:t>ou</a:t>
            </a:r>
            <a:r>
              <a:rPr sz="2400" b="1" spc="-35" dirty="0">
                <a:solidFill>
                  <a:srgbClr val="252525"/>
                </a:solidFill>
                <a:latin typeface="Calibri Light"/>
                <a:cs typeface="Calibri Light"/>
              </a:rPr>
              <a:t> </a:t>
            </a:r>
            <a:r>
              <a:rPr sz="2400" b="1" dirty="0">
                <a:solidFill>
                  <a:srgbClr val="252525"/>
                </a:solidFill>
                <a:latin typeface="Calibri Light"/>
                <a:cs typeface="Calibri Light"/>
              </a:rPr>
              <a:t>are</a:t>
            </a:r>
            <a:r>
              <a:rPr sz="2400" b="1" spc="-50" dirty="0">
                <a:solidFill>
                  <a:srgbClr val="252525"/>
                </a:solidFill>
                <a:latin typeface="Calibri Light"/>
                <a:cs typeface="Calibri Light"/>
              </a:rPr>
              <a:t> </a:t>
            </a:r>
            <a:r>
              <a:rPr sz="2400" b="1" dirty="0">
                <a:solidFill>
                  <a:srgbClr val="252525"/>
                </a:solidFill>
                <a:latin typeface="Calibri Light"/>
                <a:cs typeface="Calibri Light"/>
              </a:rPr>
              <a:t>required</a:t>
            </a:r>
            <a:r>
              <a:rPr sz="2400" b="1" spc="-40" dirty="0">
                <a:solidFill>
                  <a:srgbClr val="252525"/>
                </a:solidFill>
                <a:latin typeface="Calibri Light"/>
                <a:cs typeface="Calibri Light"/>
              </a:rPr>
              <a:t> </a:t>
            </a:r>
            <a:r>
              <a:rPr sz="2400" b="1" dirty="0">
                <a:solidFill>
                  <a:srgbClr val="252525"/>
                </a:solidFill>
                <a:latin typeface="Calibri Light"/>
                <a:cs typeface="Calibri Light"/>
              </a:rPr>
              <a:t>to</a:t>
            </a:r>
            <a:r>
              <a:rPr sz="2400" b="1" spc="-40" dirty="0">
                <a:solidFill>
                  <a:srgbClr val="252525"/>
                </a:solidFill>
                <a:latin typeface="Calibri Light"/>
                <a:cs typeface="Calibri Light"/>
              </a:rPr>
              <a:t> </a:t>
            </a:r>
            <a:r>
              <a:rPr sz="2400" b="1" dirty="0">
                <a:solidFill>
                  <a:srgbClr val="252525"/>
                </a:solidFill>
                <a:latin typeface="Calibri Light"/>
                <a:cs typeface="Calibri Light"/>
              </a:rPr>
              <a:t>test</a:t>
            </a:r>
            <a:r>
              <a:rPr sz="2400" b="1" spc="-60" dirty="0">
                <a:solidFill>
                  <a:srgbClr val="252525"/>
                </a:solidFill>
                <a:latin typeface="Calibri Light"/>
                <a:cs typeface="Calibri Light"/>
              </a:rPr>
              <a:t> </a:t>
            </a:r>
            <a:r>
              <a:rPr sz="2400" b="1" dirty="0">
                <a:solidFill>
                  <a:srgbClr val="252525"/>
                </a:solidFill>
                <a:latin typeface="Calibri Light"/>
                <a:cs typeface="Calibri Light"/>
              </a:rPr>
              <a:t>today”</a:t>
            </a:r>
            <a:r>
              <a:rPr sz="2400" b="1" spc="-30" dirty="0">
                <a:solidFill>
                  <a:srgbClr val="252525"/>
                </a:solidFill>
                <a:latin typeface="Calibri Light"/>
                <a:cs typeface="Calibri Light"/>
              </a:rPr>
              <a:t> </a:t>
            </a:r>
            <a:r>
              <a:rPr sz="2400" b="1" spc="-25" dirty="0">
                <a:solidFill>
                  <a:srgbClr val="252525"/>
                </a:solidFill>
                <a:latin typeface="Calibri Light"/>
                <a:cs typeface="Calibri Light"/>
              </a:rPr>
              <a:t>or </a:t>
            </a:r>
            <a:r>
              <a:rPr sz="2400" b="1" dirty="0">
                <a:solidFill>
                  <a:srgbClr val="252525"/>
                </a:solidFill>
                <a:latin typeface="Calibri Light"/>
                <a:cs typeface="Calibri Light"/>
              </a:rPr>
              <a:t>“</a:t>
            </a:r>
            <a:r>
              <a:rPr lang="en-US" sz="2400" b="1" dirty="0">
                <a:solidFill>
                  <a:srgbClr val="252525"/>
                </a:solidFill>
                <a:latin typeface="Calibri Light"/>
                <a:cs typeface="Calibri Light"/>
              </a:rPr>
              <a:t>D</a:t>
            </a:r>
            <a:r>
              <a:rPr sz="2400" b="1" dirty="0">
                <a:solidFill>
                  <a:srgbClr val="252525"/>
                </a:solidFill>
                <a:latin typeface="Calibri Light"/>
                <a:cs typeface="Calibri Light"/>
              </a:rPr>
              <a:t>o</a:t>
            </a:r>
            <a:r>
              <a:rPr sz="2400" b="1" spc="-55" dirty="0">
                <a:solidFill>
                  <a:srgbClr val="252525"/>
                </a:solidFill>
                <a:latin typeface="Calibri Light"/>
                <a:cs typeface="Calibri Light"/>
              </a:rPr>
              <a:t> </a:t>
            </a:r>
            <a:r>
              <a:rPr sz="2400" b="1" dirty="0">
                <a:solidFill>
                  <a:srgbClr val="252525"/>
                </a:solidFill>
                <a:latin typeface="Calibri Light"/>
                <a:cs typeface="Calibri Light"/>
              </a:rPr>
              <a:t>not</a:t>
            </a:r>
            <a:r>
              <a:rPr sz="2400" b="1" spc="-70" dirty="0">
                <a:solidFill>
                  <a:srgbClr val="252525"/>
                </a:solidFill>
                <a:latin typeface="Calibri Light"/>
                <a:cs typeface="Calibri Light"/>
              </a:rPr>
              <a:t> </a:t>
            </a:r>
            <a:r>
              <a:rPr sz="2400" b="1" dirty="0">
                <a:solidFill>
                  <a:srgbClr val="252525"/>
                </a:solidFill>
                <a:latin typeface="Calibri Light"/>
                <a:cs typeface="Calibri Light"/>
              </a:rPr>
              <a:t>test</a:t>
            </a:r>
            <a:r>
              <a:rPr sz="2400" b="1" spc="-70" dirty="0">
                <a:solidFill>
                  <a:srgbClr val="252525"/>
                </a:solidFill>
                <a:latin typeface="Calibri Light"/>
                <a:cs typeface="Calibri Light"/>
              </a:rPr>
              <a:t> </a:t>
            </a:r>
            <a:r>
              <a:rPr sz="2400" b="1" spc="-10" dirty="0">
                <a:solidFill>
                  <a:srgbClr val="252525"/>
                </a:solidFill>
                <a:latin typeface="Calibri Light"/>
                <a:cs typeface="Calibri Light"/>
              </a:rPr>
              <a:t>today”.</a:t>
            </a:r>
            <a:endParaRPr sz="2400" b="1" dirty="0">
              <a:latin typeface="Calibri Light"/>
              <a:cs typeface="Calibri Light"/>
            </a:endParaRPr>
          </a:p>
          <a:p>
            <a:pPr marL="12700" marR="60325">
              <a:lnSpc>
                <a:spcPts val="2450"/>
              </a:lnSpc>
              <a:spcBef>
                <a:spcPts val="1305"/>
              </a:spcBef>
              <a:tabLst>
                <a:tab pos="6058535" algn="l"/>
              </a:tabLst>
            </a:pPr>
            <a:r>
              <a:rPr sz="2400" b="0" spc="-20" dirty="0">
                <a:solidFill>
                  <a:srgbClr val="252525"/>
                </a:solidFill>
                <a:latin typeface="Calibri Light"/>
                <a:cs typeface="Calibri Light"/>
              </a:rPr>
              <a:t>Your</a:t>
            </a:r>
            <a:r>
              <a:rPr sz="2400" b="0" spc="-50" dirty="0">
                <a:solidFill>
                  <a:srgbClr val="252525"/>
                </a:solidFill>
                <a:latin typeface="Calibri Light"/>
                <a:cs typeface="Calibri Light"/>
              </a:rPr>
              <a:t> </a:t>
            </a:r>
            <a:r>
              <a:rPr sz="2400" b="0" dirty="0">
                <a:solidFill>
                  <a:srgbClr val="252525"/>
                </a:solidFill>
                <a:latin typeface="Calibri Light"/>
                <a:cs typeface="Calibri Light"/>
              </a:rPr>
              <a:t>supervision</a:t>
            </a:r>
            <a:r>
              <a:rPr sz="2400" b="0" spc="-35" dirty="0">
                <a:solidFill>
                  <a:srgbClr val="252525"/>
                </a:solidFill>
                <a:latin typeface="Calibri Light"/>
                <a:cs typeface="Calibri Light"/>
              </a:rPr>
              <a:t> </a:t>
            </a:r>
            <a:r>
              <a:rPr sz="2400" b="0" dirty="0">
                <a:solidFill>
                  <a:srgbClr val="252525"/>
                </a:solidFill>
                <a:latin typeface="Calibri Light"/>
                <a:cs typeface="Calibri Light"/>
              </a:rPr>
              <a:t>plan</a:t>
            </a:r>
            <a:r>
              <a:rPr sz="2400" b="0" spc="-40" dirty="0">
                <a:solidFill>
                  <a:srgbClr val="252525"/>
                </a:solidFill>
                <a:latin typeface="Calibri Light"/>
                <a:cs typeface="Calibri Light"/>
              </a:rPr>
              <a:t> </a:t>
            </a:r>
            <a:r>
              <a:rPr sz="2400" b="0" dirty="0">
                <a:solidFill>
                  <a:srgbClr val="252525"/>
                </a:solidFill>
                <a:latin typeface="Calibri Light"/>
                <a:cs typeface="Calibri Light"/>
              </a:rPr>
              <a:t>will</a:t>
            </a:r>
            <a:r>
              <a:rPr sz="2400" b="0" spc="-45" dirty="0">
                <a:solidFill>
                  <a:srgbClr val="252525"/>
                </a:solidFill>
                <a:latin typeface="Calibri Light"/>
                <a:cs typeface="Calibri Light"/>
              </a:rPr>
              <a:t> </a:t>
            </a:r>
            <a:r>
              <a:rPr sz="2400" b="0" dirty="0">
                <a:solidFill>
                  <a:srgbClr val="252525"/>
                </a:solidFill>
                <a:latin typeface="Calibri Light"/>
                <a:cs typeface="Calibri Light"/>
              </a:rPr>
              <a:t>list</a:t>
            </a:r>
            <a:r>
              <a:rPr sz="2400" b="0" spc="-40" dirty="0">
                <a:solidFill>
                  <a:srgbClr val="252525"/>
                </a:solidFill>
                <a:latin typeface="Calibri Light"/>
                <a:cs typeface="Calibri Light"/>
              </a:rPr>
              <a:t> </a:t>
            </a:r>
            <a:r>
              <a:rPr sz="2400" b="0" dirty="0">
                <a:solidFill>
                  <a:srgbClr val="252525"/>
                </a:solidFill>
                <a:latin typeface="Calibri Light"/>
                <a:cs typeface="Calibri Light"/>
              </a:rPr>
              <a:t>your</a:t>
            </a:r>
            <a:r>
              <a:rPr sz="2400" b="0" spc="-30" dirty="0">
                <a:solidFill>
                  <a:srgbClr val="252525"/>
                </a:solidFill>
                <a:latin typeface="Calibri Light"/>
                <a:cs typeface="Calibri Light"/>
              </a:rPr>
              <a:t> </a:t>
            </a:r>
            <a:r>
              <a:rPr sz="2400" b="0" dirty="0">
                <a:solidFill>
                  <a:srgbClr val="252525"/>
                </a:solidFill>
                <a:latin typeface="Calibri Light"/>
                <a:cs typeface="Calibri Light"/>
              </a:rPr>
              <a:t>UA</a:t>
            </a:r>
            <a:r>
              <a:rPr sz="2400" b="0" spc="-35" dirty="0">
                <a:solidFill>
                  <a:srgbClr val="252525"/>
                </a:solidFill>
                <a:latin typeface="Calibri Light"/>
                <a:cs typeface="Calibri Light"/>
              </a:rPr>
              <a:t> </a:t>
            </a:r>
            <a:r>
              <a:rPr sz="2400" b="0" spc="-10" dirty="0">
                <a:solidFill>
                  <a:srgbClr val="252525"/>
                </a:solidFill>
                <a:latin typeface="Calibri Light"/>
                <a:cs typeface="Calibri Light"/>
              </a:rPr>
              <a:t>frequency.</a:t>
            </a:r>
            <a:r>
              <a:rPr sz="2400" b="0" spc="-25" dirty="0">
                <a:solidFill>
                  <a:srgbClr val="252525"/>
                </a:solidFill>
                <a:latin typeface="Calibri Light"/>
                <a:cs typeface="Calibri Light"/>
              </a:rPr>
              <a:t> </a:t>
            </a:r>
            <a:r>
              <a:rPr lang="en-US" sz="2400" spc="-25" dirty="0">
                <a:solidFill>
                  <a:srgbClr val="252525"/>
                </a:solidFill>
                <a:latin typeface="Calibri Light"/>
                <a:cs typeface="Calibri Light"/>
              </a:rPr>
              <a:t>Y</a:t>
            </a:r>
            <a:r>
              <a:rPr sz="2400" b="0" dirty="0">
                <a:solidFill>
                  <a:srgbClr val="252525"/>
                </a:solidFill>
                <a:latin typeface="Calibri Light"/>
                <a:cs typeface="Calibri Light"/>
              </a:rPr>
              <a:t>ou</a:t>
            </a:r>
            <a:r>
              <a:rPr lang="en-US" sz="2400" dirty="0">
                <a:solidFill>
                  <a:srgbClr val="252525"/>
                </a:solidFill>
                <a:latin typeface="Calibri Light"/>
                <a:cs typeface="Calibri Light"/>
              </a:rPr>
              <a:t> will either test 2x a week or 2x per month.</a:t>
            </a:r>
            <a:endParaRPr sz="2400" dirty="0">
              <a:latin typeface="Calibri Light"/>
              <a:cs typeface="Calibri Light"/>
            </a:endParaRPr>
          </a:p>
        </p:txBody>
      </p:sp>
      <p:pic>
        <p:nvPicPr>
          <p:cNvPr id="9" name="Audio 8" descr="Narration Enabled Icon">
            <a:hlinkClick r:id="" action="ppaction://media"/>
            <a:extLst>
              <a:ext uri="{FF2B5EF4-FFF2-40B4-BE49-F238E27FC236}">
                <a16:creationId xmlns:a16="http://schemas.microsoft.com/office/drawing/2014/main" id="{BE742F5E-397D-DCAA-A4D4-047D1E75B8F8}"/>
              </a:ext>
            </a:extLst>
          </p:cNvPr>
          <p:cNvPicPr>
            <a:picLocks noChangeAspect="1"/>
          </p:cNvPicPr>
          <p:nvPr>
            <a:audioFile r:link="rId1"/>
            <p:extLst>
              <p:ext uri="{DAA4B4D4-6D71-4841-9C94-3DE7FCFB9230}">
                <p14:media xmlns:p14="http://schemas.microsoft.com/office/powerpoint/2010/main" r:embed="rId2">
                  <p14:trim end="5307.687"/>
                  <p14:extLst>
                    <p:ext uri="{3AFAAA56-56D3-431D-BCD4-E75A35582382}">
                      <p173:tracksInfo xmlns:p173="http://schemas.microsoft.com/office/powerpoint/2017/3/main" displayLoc="slide">
                        <p173:trackLst>
                          <p173:track id="{32501158-D285-4F63-843F-1FA138636FBF}" label="Slide8Captions" lang="" r:embed="rId4"/>
                        </p173:trackLst>
                      </p173:tracksInfo>
                    </p:ext>
                  </p14:extLst>
                </p14:media>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4371"/>
    </mc:Choice>
    <mc:Fallback xmlns="">
      <p:transition spd="slow" advTm="6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99465" rIns="0" bIns="0" rtlCol="0">
            <a:spAutoFit/>
          </a:bodyPr>
          <a:lstStyle/>
          <a:p>
            <a:pPr marL="243204">
              <a:lnSpc>
                <a:spcPct val="100000"/>
              </a:lnSpc>
              <a:spcBef>
                <a:spcPts val="100"/>
              </a:spcBef>
            </a:pPr>
            <a:r>
              <a:rPr spc="-80" dirty="0">
                <a:solidFill>
                  <a:srgbClr val="006260"/>
                </a:solidFill>
              </a:rPr>
              <a:t>UA</a:t>
            </a:r>
            <a:r>
              <a:rPr lang="en-US" spc="-80" dirty="0">
                <a:solidFill>
                  <a:srgbClr val="006260"/>
                </a:solidFill>
              </a:rPr>
              <a:t>'</a:t>
            </a:r>
            <a:r>
              <a:rPr spc="-80" dirty="0">
                <a:solidFill>
                  <a:srgbClr val="006260"/>
                </a:solidFill>
              </a:rPr>
              <a:t>s</a:t>
            </a:r>
            <a:r>
              <a:rPr spc="-250" dirty="0">
                <a:solidFill>
                  <a:srgbClr val="006260"/>
                </a:solidFill>
              </a:rPr>
              <a:t> </a:t>
            </a:r>
            <a:r>
              <a:rPr spc="-110" dirty="0">
                <a:solidFill>
                  <a:srgbClr val="006260"/>
                </a:solidFill>
              </a:rPr>
              <a:t>Continued</a:t>
            </a:r>
          </a:p>
        </p:txBody>
      </p:sp>
      <p:sp>
        <p:nvSpPr>
          <p:cNvPr id="3" name="object 3"/>
          <p:cNvSpPr txBox="1">
            <a:spLocks noGrp="1"/>
          </p:cNvSpPr>
          <p:nvPr>
            <p:ph type="body" idx="1"/>
          </p:nvPr>
        </p:nvSpPr>
        <p:spPr>
          <a:xfrm>
            <a:off x="677367" y="1911223"/>
            <a:ext cx="7785734" cy="3504293"/>
          </a:xfrm>
          <a:prstGeom prst="rect">
            <a:avLst/>
          </a:prstGeom>
        </p:spPr>
        <p:txBody>
          <a:bodyPr vert="horz" wrap="square" lIns="0" tIns="12065" rIns="0" bIns="0" rtlCol="0">
            <a:spAutoFit/>
          </a:bodyPr>
          <a:lstStyle/>
          <a:p>
            <a:pPr marL="264160">
              <a:lnSpc>
                <a:spcPts val="2180"/>
              </a:lnSpc>
              <a:spcBef>
                <a:spcPts val="95"/>
              </a:spcBef>
              <a:tabLst>
                <a:tab pos="3747770" algn="l"/>
              </a:tabLst>
            </a:pPr>
            <a:r>
              <a:rPr dirty="0"/>
              <a:t>We</a:t>
            </a:r>
            <a:r>
              <a:rPr spc="-70" dirty="0"/>
              <a:t> </a:t>
            </a:r>
            <a:r>
              <a:rPr dirty="0"/>
              <a:t>have</a:t>
            </a:r>
            <a:r>
              <a:rPr spc="-80" dirty="0"/>
              <a:t> </a:t>
            </a:r>
            <a:r>
              <a:rPr dirty="0"/>
              <a:t>a</a:t>
            </a:r>
            <a:r>
              <a:rPr spc="-70" dirty="0"/>
              <a:t> </a:t>
            </a:r>
            <a:r>
              <a:rPr spc="-10" dirty="0"/>
              <a:t>contract</a:t>
            </a:r>
            <a:r>
              <a:rPr spc="-45" dirty="0"/>
              <a:t> </a:t>
            </a:r>
            <a:r>
              <a:rPr dirty="0"/>
              <a:t>with</a:t>
            </a:r>
            <a:r>
              <a:rPr spc="-65" dirty="0"/>
              <a:t> </a:t>
            </a:r>
            <a:r>
              <a:rPr lang="en-US" spc="-20" dirty="0"/>
              <a:t>Intervention. </a:t>
            </a:r>
            <a:r>
              <a:rPr spc="-20" dirty="0"/>
              <a:t>Your</a:t>
            </a:r>
            <a:r>
              <a:rPr spc="-50" dirty="0"/>
              <a:t> </a:t>
            </a:r>
            <a:r>
              <a:rPr dirty="0"/>
              <a:t>UA</a:t>
            </a:r>
            <a:r>
              <a:rPr spc="-45" dirty="0"/>
              <a:t> </a:t>
            </a:r>
            <a:r>
              <a:rPr dirty="0"/>
              <a:t>ID</a:t>
            </a:r>
            <a:r>
              <a:rPr spc="-60" dirty="0"/>
              <a:t> </a:t>
            </a:r>
            <a:r>
              <a:rPr dirty="0"/>
              <a:t>Number</a:t>
            </a:r>
            <a:r>
              <a:rPr spc="-70" dirty="0"/>
              <a:t> </a:t>
            </a:r>
            <a:r>
              <a:rPr dirty="0"/>
              <a:t>is</a:t>
            </a:r>
            <a:r>
              <a:rPr spc="-55" dirty="0"/>
              <a:t> </a:t>
            </a:r>
            <a:r>
              <a:rPr dirty="0"/>
              <a:t>only</a:t>
            </a:r>
            <a:r>
              <a:rPr spc="-45" dirty="0"/>
              <a:t> </a:t>
            </a:r>
            <a:r>
              <a:rPr dirty="0"/>
              <a:t>valid</a:t>
            </a:r>
            <a:r>
              <a:rPr spc="-65" dirty="0"/>
              <a:t> </a:t>
            </a:r>
            <a:r>
              <a:rPr spc="-25" dirty="0"/>
              <a:t>at</a:t>
            </a:r>
            <a:r>
              <a:rPr lang="en-US" spc="-25" dirty="0"/>
              <a:t> Intervention </a:t>
            </a:r>
            <a:r>
              <a:rPr dirty="0"/>
              <a:t>locations.</a:t>
            </a:r>
            <a:r>
              <a:rPr spc="-10" dirty="0"/>
              <a:t> </a:t>
            </a:r>
            <a:r>
              <a:rPr dirty="0"/>
              <a:t>The</a:t>
            </a:r>
            <a:r>
              <a:rPr spc="-65" dirty="0"/>
              <a:t> </a:t>
            </a:r>
            <a:r>
              <a:rPr dirty="0"/>
              <a:t>list</a:t>
            </a:r>
            <a:r>
              <a:rPr spc="-45" dirty="0"/>
              <a:t> </a:t>
            </a:r>
            <a:r>
              <a:rPr dirty="0"/>
              <a:t>of</a:t>
            </a:r>
            <a:r>
              <a:rPr spc="-45" dirty="0"/>
              <a:t> </a:t>
            </a:r>
            <a:r>
              <a:rPr dirty="0"/>
              <a:t>addresses</a:t>
            </a:r>
            <a:r>
              <a:rPr spc="-50" dirty="0"/>
              <a:t> </a:t>
            </a:r>
            <a:r>
              <a:rPr dirty="0"/>
              <a:t>is</a:t>
            </a:r>
            <a:r>
              <a:rPr spc="-65" dirty="0"/>
              <a:t> </a:t>
            </a:r>
            <a:r>
              <a:rPr dirty="0"/>
              <a:t>in</a:t>
            </a:r>
            <a:r>
              <a:rPr spc="-55" dirty="0"/>
              <a:t> </a:t>
            </a:r>
            <a:r>
              <a:rPr dirty="0"/>
              <a:t>the</a:t>
            </a:r>
            <a:r>
              <a:rPr spc="-60" dirty="0"/>
              <a:t> </a:t>
            </a:r>
            <a:r>
              <a:rPr dirty="0"/>
              <a:t>packet</a:t>
            </a:r>
            <a:r>
              <a:rPr spc="-30" dirty="0"/>
              <a:t> </a:t>
            </a:r>
            <a:r>
              <a:rPr spc="-25" dirty="0"/>
              <a:t>you</a:t>
            </a:r>
            <a:r>
              <a:rPr lang="en-US" spc="-25" dirty="0"/>
              <a:t> </a:t>
            </a:r>
            <a:r>
              <a:rPr dirty="0"/>
              <a:t>were</a:t>
            </a:r>
            <a:r>
              <a:rPr spc="-50" dirty="0"/>
              <a:t> </a:t>
            </a:r>
            <a:r>
              <a:rPr spc="-10" dirty="0"/>
              <a:t>provided</a:t>
            </a:r>
            <a:r>
              <a:rPr spc="-65" dirty="0"/>
              <a:t> </a:t>
            </a:r>
            <a:r>
              <a:rPr dirty="0"/>
              <a:t>at</a:t>
            </a:r>
            <a:r>
              <a:rPr spc="-50" dirty="0"/>
              <a:t> </a:t>
            </a:r>
            <a:r>
              <a:rPr spc="-10" dirty="0"/>
              <a:t>orientation</a:t>
            </a:r>
            <a:r>
              <a:rPr lang="en-US" spc="-10" dirty="0"/>
              <a:t>. </a:t>
            </a:r>
            <a:r>
              <a:rPr dirty="0"/>
              <a:t>If</a:t>
            </a:r>
            <a:r>
              <a:rPr spc="-45" dirty="0"/>
              <a:t> </a:t>
            </a:r>
            <a:r>
              <a:rPr dirty="0"/>
              <a:t>you</a:t>
            </a:r>
            <a:r>
              <a:rPr spc="-55" dirty="0"/>
              <a:t> </a:t>
            </a:r>
            <a:r>
              <a:rPr dirty="0"/>
              <a:t>submit</a:t>
            </a:r>
            <a:r>
              <a:rPr spc="-60" dirty="0"/>
              <a:t> </a:t>
            </a:r>
            <a:r>
              <a:rPr dirty="0"/>
              <a:t>your</a:t>
            </a:r>
            <a:r>
              <a:rPr spc="-45" dirty="0"/>
              <a:t> </a:t>
            </a:r>
            <a:r>
              <a:rPr dirty="0"/>
              <a:t>UA</a:t>
            </a:r>
            <a:r>
              <a:rPr lang="en-US" dirty="0"/>
              <a:t>’s</a:t>
            </a:r>
            <a:r>
              <a:rPr spc="-40" dirty="0"/>
              <a:t> </a:t>
            </a:r>
            <a:r>
              <a:rPr dirty="0"/>
              <a:t>with</a:t>
            </a:r>
            <a:r>
              <a:rPr spc="-50" dirty="0"/>
              <a:t> </a:t>
            </a:r>
            <a:r>
              <a:rPr lang="en-US" spc="-50" dirty="0"/>
              <a:t>Intervention</a:t>
            </a:r>
            <a:r>
              <a:rPr dirty="0"/>
              <a:t>,</a:t>
            </a:r>
            <a:r>
              <a:rPr spc="-45" dirty="0"/>
              <a:t> </a:t>
            </a:r>
            <a:r>
              <a:rPr dirty="0"/>
              <a:t>it</a:t>
            </a:r>
            <a:r>
              <a:rPr spc="-45" dirty="0"/>
              <a:t> </a:t>
            </a:r>
            <a:r>
              <a:rPr spc="-20" dirty="0"/>
              <a:t>will </a:t>
            </a:r>
            <a:r>
              <a:rPr dirty="0"/>
              <a:t>cost</a:t>
            </a:r>
            <a:r>
              <a:rPr spc="-60" dirty="0"/>
              <a:t> </a:t>
            </a:r>
            <a:r>
              <a:rPr lang="en-US" spc="-60" dirty="0"/>
              <a:t>$24</a:t>
            </a:r>
            <a:r>
              <a:rPr spc="-65" dirty="0"/>
              <a:t> </a:t>
            </a:r>
            <a:r>
              <a:rPr dirty="0"/>
              <a:t>for</a:t>
            </a:r>
            <a:r>
              <a:rPr spc="-75" dirty="0"/>
              <a:t> </a:t>
            </a:r>
            <a:r>
              <a:rPr dirty="0"/>
              <a:t>your</a:t>
            </a:r>
            <a:r>
              <a:rPr spc="-65" dirty="0"/>
              <a:t> </a:t>
            </a:r>
            <a:r>
              <a:rPr dirty="0"/>
              <a:t>UA.</a:t>
            </a:r>
            <a:r>
              <a:rPr spc="-55" dirty="0"/>
              <a:t> </a:t>
            </a:r>
            <a:r>
              <a:rPr spc="-35" dirty="0"/>
              <a:t>You</a:t>
            </a:r>
            <a:r>
              <a:rPr spc="-65" dirty="0"/>
              <a:t> </a:t>
            </a:r>
            <a:r>
              <a:rPr dirty="0"/>
              <a:t>should</a:t>
            </a:r>
            <a:r>
              <a:rPr spc="-70" dirty="0"/>
              <a:t> </a:t>
            </a:r>
            <a:r>
              <a:rPr dirty="0"/>
              <a:t>plan</a:t>
            </a:r>
            <a:r>
              <a:rPr spc="-70" dirty="0"/>
              <a:t> </a:t>
            </a:r>
            <a:r>
              <a:rPr dirty="0"/>
              <a:t>on</a:t>
            </a:r>
            <a:r>
              <a:rPr spc="-60" dirty="0"/>
              <a:t> </a:t>
            </a:r>
            <a:r>
              <a:rPr lang="en-US" spc="-60" dirty="0"/>
              <a:t>bringing</a:t>
            </a:r>
            <a:r>
              <a:rPr spc="-50" dirty="0"/>
              <a:t> </a:t>
            </a:r>
            <a:r>
              <a:rPr dirty="0"/>
              <a:t>exact</a:t>
            </a:r>
            <a:r>
              <a:rPr spc="-50" dirty="0"/>
              <a:t> </a:t>
            </a:r>
            <a:r>
              <a:rPr spc="-10" dirty="0"/>
              <a:t>change.</a:t>
            </a:r>
          </a:p>
          <a:p>
            <a:pPr marL="264160">
              <a:lnSpc>
                <a:spcPts val="2180"/>
              </a:lnSpc>
              <a:spcBef>
                <a:spcPts val="385"/>
              </a:spcBef>
            </a:pPr>
            <a:r>
              <a:rPr spc="-35" dirty="0"/>
              <a:t>You</a:t>
            </a:r>
            <a:r>
              <a:rPr spc="-55" dirty="0"/>
              <a:t> </a:t>
            </a:r>
            <a:r>
              <a:rPr dirty="0"/>
              <a:t>must</a:t>
            </a:r>
            <a:r>
              <a:rPr spc="-65" dirty="0"/>
              <a:t> </a:t>
            </a:r>
            <a:r>
              <a:rPr spc="-10" dirty="0"/>
              <a:t>take</a:t>
            </a:r>
            <a:r>
              <a:rPr spc="-45" dirty="0"/>
              <a:t> </a:t>
            </a:r>
            <a:r>
              <a:rPr dirty="0"/>
              <a:t>a</a:t>
            </a:r>
            <a:r>
              <a:rPr spc="-65" dirty="0"/>
              <a:t> </a:t>
            </a:r>
            <a:r>
              <a:rPr dirty="0"/>
              <a:t>picture</a:t>
            </a:r>
            <a:r>
              <a:rPr lang="en-US" dirty="0"/>
              <a:t> a valid</a:t>
            </a:r>
            <a:r>
              <a:rPr spc="-40" dirty="0"/>
              <a:t> </a:t>
            </a:r>
            <a:r>
              <a:rPr dirty="0"/>
              <a:t>ID</a:t>
            </a:r>
            <a:r>
              <a:rPr spc="-65" dirty="0"/>
              <a:t> </a:t>
            </a:r>
            <a:r>
              <a:rPr dirty="0"/>
              <a:t>with</a:t>
            </a:r>
            <a:r>
              <a:rPr spc="-45" dirty="0"/>
              <a:t> </a:t>
            </a:r>
            <a:r>
              <a:rPr dirty="0"/>
              <a:t>you</a:t>
            </a:r>
            <a:r>
              <a:rPr spc="-60" dirty="0"/>
              <a:t> </a:t>
            </a:r>
            <a:r>
              <a:rPr dirty="0"/>
              <a:t>every</a:t>
            </a:r>
            <a:r>
              <a:rPr spc="-35" dirty="0"/>
              <a:t> </a:t>
            </a:r>
            <a:r>
              <a:rPr dirty="0"/>
              <a:t>time</a:t>
            </a:r>
            <a:r>
              <a:rPr spc="-50" dirty="0"/>
              <a:t> </a:t>
            </a:r>
            <a:r>
              <a:rPr dirty="0"/>
              <a:t>you</a:t>
            </a:r>
            <a:r>
              <a:rPr spc="-60" dirty="0"/>
              <a:t> </a:t>
            </a:r>
            <a:r>
              <a:rPr dirty="0"/>
              <a:t>submit</a:t>
            </a:r>
            <a:r>
              <a:rPr spc="-65" dirty="0"/>
              <a:t> </a:t>
            </a:r>
            <a:r>
              <a:rPr dirty="0"/>
              <a:t>a</a:t>
            </a:r>
            <a:r>
              <a:rPr spc="-55" dirty="0"/>
              <a:t> </a:t>
            </a:r>
            <a:r>
              <a:rPr dirty="0"/>
              <a:t>UA</a:t>
            </a:r>
            <a:r>
              <a:rPr spc="-45" dirty="0"/>
              <a:t> </a:t>
            </a:r>
            <a:r>
              <a:rPr spc="-25" dirty="0"/>
              <a:t>at</a:t>
            </a:r>
            <a:r>
              <a:rPr lang="en-US" spc="-25" dirty="0"/>
              <a:t> Intervention.</a:t>
            </a:r>
            <a:r>
              <a:rPr spc="-35" dirty="0"/>
              <a:t> </a:t>
            </a:r>
            <a:r>
              <a:rPr dirty="0"/>
              <a:t>Please</a:t>
            </a:r>
            <a:r>
              <a:rPr spc="-35" dirty="0"/>
              <a:t> </a:t>
            </a:r>
            <a:r>
              <a:rPr dirty="0"/>
              <a:t>let</a:t>
            </a:r>
            <a:r>
              <a:rPr spc="-25" dirty="0"/>
              <a:t> </a:t>
            </a:r>
            <a:r>
              <a:rPr dirty="0"/>
              <a:t>us</a:t>
            </a:r>
            <a:r>
              <a:rPr spc="-50" dirty="0"/>
              <a:t> </a:t>
            </a:r>
            <a:r>
              <a:rPr dirty="0"/>
              <a:t>know</a:t>
            </a:r>
            <a:r>
              <a:rPr spc="-30" dirty="0"/>
              <a:t> </a:t>
            </a:r>
            <a:r>
              <a:rPr dirty="0"/>
              <a:t>if</a:t>
            </a:r>
            <a:r>
              <a:rPr spc="-35" dirty="0"/>
              <a:t> </a:t>
            </a:r>
            <a:r>
              <a:rPr dirty="0"/>
              <a:t>you</a:t>
            </a:r>
            <a:r>
              <a:rPr spc="-50" dirty="0"/>
              <a:t> </a:t>
            </a:r>
            <a:r>
              <a:rPr dirty="0"/>
              <a:t>do</a:t>
            </a:r>
            <a:r>
              <a:rPr spc="-50" dirty="0"/>
              <a:t> </a:t>
            </a:r>
            <a:r>
              <a:rPr dirty="0"/>
              <a:t>not</a:t>
            </a:r>
            <a:r>
              <a:rPr spc="-35" dirty="0"/>
              <a:t> </a:t>
            </a:r>
            <a:r>
              <a:rPr dirty="0"/>
              <a:t>have</a:t>
            </a:r>
            <a:r>
              <a:rPr spc="-50" dirty="0"/>
              <a:t> </a:t>
            </a:r>
            <a:r>
              <a:rPr dirty="0"/>
              <a:t>an</a:t>
            </a:r>
            <a:r>
              <a:rPr spc="-45" dirty="0"/>
              <a:t> </a:t>
            </a:r>
            <a:r>
              <a:rPr dirty="0"/>
              <a:t>ID</a:t>
            </a:r>
            <a:r>
              <a:rPr spc="-50" dirty="0"/>
              <a:t> </a:t>
            </a:r>
            <a:r>
              <a:rPr dirty="0"/>
              <a:t>so</a:t>
            </a:r>
            <a:r>
              <a:rPr spc="-40" dirty="0"/>
              <a:t> </a:t>
            </a:r>
            <a:r>
              <a:rPr dirty="0"/>
              <a:t>that</a:t>
            </a:r>
            <a:r>
              <a:rPr spc="-35" dirty="0"/>
              <a:t> </a:t>
            </a:r>
            <a:r>
              <a:rPr dirty="0"/>
              <a:t>we</a:t>
            </a:r>
            <a:r>
              <a:rPr spc="-50" dirty="0"/>
              <a:t> </a:t>
            </a:r>
            <a:r>
              <a:rPr spc="-25" dirty="0"/>
              <a:t>can</a:t>
            </a:r>
            <a:r>
              <a:rPr lang="en-US" spc="-25" dirty="0"/>
              <a:t> </a:t>
            </a:r>
            <a:r>
              <a:rPr dirty="0"/>
              <a:t>upload</a:t>
            </a:r>
            <a:r>
              <a:rPr spc="-55" dirty="0"/>
              <a:t> </a:t>
            </a:r>
            <a:r>
              <a:rPr dirty="0"/>
              <a:t>your</a:t>
            </a:r>
            <a:r>
              <a:rPr spc="-45" dirty="0"/>
              <a:t> </a:t>
            </a:r>
            <a:r>
              <a:rPr dirty="0"/>
              <a:t>photo</a:t>
            </a:r>
            <a:r>
              <a:rPr spc="-55" dirty="0"/>
              <a:t> </a:t>
            </a:r>
            <a:r>
              <a:rPr dirty="0"/>
              <a:t>into</a:t>
            </a:r>
            <a:r>
              <a:rPr spc="-40" dirty="0"/>
              <a:t> </a:t>
            </a:r>
            <a:r>
              <a:rPr dirty="0"/>
              <a:t>their</a:t>
            </a:r>
            <a:r>
              <a:rPr spc="-45" dirty="0"/>
              <a:t> </a:t>
            </a:r>
            <a:r>
              <a:rPr spc="-20" dirty="0"/>
              <a:t>system.</a:t>
            </a:r>
            <a:r>
              <a:rPr spc="-60" dirty="0"/>
              <a:t> </a:t>
            </a:r>
            <a:r>
              <a:rPr dirty="0"/>
              <a:t>If</a:t>
            </a:r>
            <a:r>
              <a:rPr spc="-55" dirty="0"/>
              <a:t> </a:t>
            </a:r>
            <a:r>
              <a:rPr dirty="0"/>
              <a:t>you</a:t>
            </a:r>
            <a:r>
              <a:rPr spc="-65" dirty="0"/>
              <a:t> </a:t>
            </a:r>
            <a:r>
              <a:rPr dirty="0"/>
              <a:t>do</a:t>
            </a:r>
            <a:r>
              <a:rPr spc="-70" dirty="0"/>
              <a:t> </a:t>
            </a:r>
            <a:r>
              <a:rPr dirty="0"/>
              <a:t>not</a:t>
            </a:r>
            <a:r>
              <a:rPr spc="-50" dirty="0"/>
              <a:t> </a:t>
            </a:r>
            <a:r>
              <a:rPr dirty="0"/>
              <a:t>have</a:t>
            </a:r>
            <a:r>
              <a:rPr spc="-65" dirty="0"/>
              <a:t> </a:t>
            </a:r>
            <a:r>
              <a:rPr dirty="0"/>
              <a:t>an</a:t>
            </a:r>
            <a:r>
              <a:rPr spc="-25" dirty="0"/>
              <a:t> </a:t>
            </a:r>
            <a:r>
              <a:rPr dirty="0"/>
              <a:t>ID</a:t>
            </a:r>
            <a:r>
              <a:rPr spc="-60" dirty="0"/>
              <a:t> </a:t>
            </a:r>
            <a:r>
              <a:rPr spc="-25" dirty="0"/>
              <a:t>you can</a:t>
            </a:r>
            <a:r>
              <a:rPr spc="-45" dirty="0"/>
              <a:t> </a:t>
            </a:r>
            <a:r>
              <a:rPr dirty="0"/>
              <a:t>only</a:t>
            </a:r>
            <a:r>
              <a:rPr spc="-30" dirty="0"/>
              <a:t> </a:t>
            </a:r>
            <a:r>
              <a:rPr dirty="0"/>
              <a:t>go</a:t>
            </a:r>
            <a:r>
              <a:rPr spc="-35" dirty="0"/>
              <a:t> </a:t>
            </a:r>
            <a:r>
              <a:rPr dirty="0"/>
              <a:t>to</a:t>
            </a:r>
            <a:r>
              <a:rPr spc="-25" dirty="0"/>
              <a:t> </a:t>
            </a:r>
            <a:r>
              <a:rPr lang="en-US" spc="-25" dirty="0"/>
              <a:t>Intervention </a:t>
            </a:r>
            <a:r>
              <a:rPr spc="-10" dirty="0"/>
              <a:t>locations. </a:t>
            </a:r>
            <a:endParaRPr lang="en-US" spc="-10" dirty="0"/>
          </a:p>
          <a:p>
            <a:pPr marL="264160">
              <a:lnSpc>
                <a:spcPts val="2180"/>
              </a:lnSpc>
              <a:spcBef>
                <a:spcPts val="385"/>
              </a:spcBef>
            </a:pPr>
            <a:r>
              <a:rPr dirty="0"/>
              <a:t>The</a:t>
            </a:r>
            <a:r>
              <a:rPr spc="-60" dirty="0"/>
              <a:t> </a:t>
            </a:r>
            <a:r>
              <a:rPr dirty="0"/>
              <a:t>first</a:t>
            </a:r>
            <a:r>
              <a:rPr spc="-40" dirty="0"/>
              <a:t> </a:t>
            </a:r>
            <a:r>
              <a:rPr dirty="0"/>
              <a:t>time</a:t>
            </a:r>
            <a:r>
              <a:rPr spc="-50" dirty="0"/>
              <a:t> </a:t>
            </a:r>
            <a:r>
              <a:rPr dirty="0"/>
              <a:t>you</a:t>
            </a:r>
            <a:r>
              <a:rPr spc="-60" dirty="0"/>
              <a:t> </a:t>
            </a:r>
            <a:r>
              <a:rPr dirty="0"/>
              <a:t>submit</a:t>
            </a:r>
            <a:r>
              <a:rPr spc="-60" dirty="0"/>
              <a:t> </a:t>
            </a:r>
            <a:r>
              <a:rPr dirty="0"/>
              <a:t>a</a:t>
            </a:r>
            <a:r>
              <a:rPr spc="-55" dirty="0"/>
              <a:t> </a:t>
            </a:r>
            <a:r>
              <a:rPr spc="-25" dirty="0"/>
              <a:t>UA,</a:t>
            </a:r>
            <a:r>
              <a:rPr lang="en-US" spc="-25" dirty="0"/>
              <a:t> </a:t>
            </a:r>
            <a:r>
              <a:rPr dirty="0"/>
              <a:t>fill</a:t>
            </a:r>
            <a:r>
              <a:rPr spc="-45" dirty="0"/>
              <a:t> </a:t>
            </a:r>
            <a:r>
              <a:rPr dirty="0"/>
              <a:t>out</a:t>
            </a:r>
            <a:r>
              <a:rPr spc="-60" dirty="0"/>
              <a:t> </a:t>
            </a:r>
            <a:r>
              <a:rPr dirty="0"/>
              <a:t>the</a:t>
            </a:r>
            <a:r>
              <a:rPr spc="-55" dirty="0"/>
              <a:t> </a:t>
            </a:r>
            <a:r>
              <a:rPr dirty="0"/>
              <a:t>form</a:t>
            </a:r>
            <a:r>
              <a:rPr spc="-50" dirty="0"/>
              <a:t> </a:t>
            </a:r>
            <a:r>
              <a:rPr dirty="0"/>
              <a:t>with</a:t>
            </a:r>
            <a:r>
              <a:rPr lang="en-US" spc="-55" dirty="0"/>
              <a:t> Intervention</a:t>
            </a:r>
            <a:r>
              <a:rPr spc="-45" dirty="0"/>
              <a:t> </a:t>
            </a:r>
            <a:r>
              <a:rPr spc="-10" dirty="0"/>
              <a:t>staff</a:t>
            </a:r>
            <a:r>
              <a:rPr spc="-40" dirty="0"/>
              <a:t> </a:t>
            </a:r>
            <a:r>
              <a:rPr dirty="0"/>
              <a:t>and</a:t>
            </a:r>
            <a:r>
              <a:rPr spc="-60" dirty="0"/>
              <a:t> </a:t>
            </a:r>
            <a:r>
              <a:rPr dirty="0"/>
              <a:t>leave</a:t>
            </a:r>
            <a:r>
              <a:rPr spc="-50" dirty="0"/>
              <a:t> </a:t>
            </a:r>
            <a:r>
              <a:rPr dirty="0"/>
              <a:t>the</a:t>
            </a:r>
            <a:r>
              <a:rPr spc="-55" dirty="0"/>
              <a:t> </a:t>
            </a:r>
            <a:r>
              <a:rPr dirty="0"/>
              <a:t>form</a:t>
            </a:r>
            <a:r>
              <a:rPr spc="-45" dirty="0"/>
              <a:t> </a:t>
            </a:r>
            <a:r>
              <a:rPr dirty="0"/>
              <a:t>with</a:t>
            </a:r>
            <a:r>
              <a:rPr spc="-60" dirty="0"/>
              <a:t> </a:t>
            </a:r>
            <a:r>
              <a:rPr dirty="0"/>
              <a:t>them.</a:t>
            </a:r>
            <a:r>
              <a:rPr spc="-55" dirty="0"/>
              <a:t> </a:t>
            </a:r>
            <a:r>
              <a:rPr spc="-20" dirty="0"/>
              <a:t>This</a:t>
            </a:r>
            <a:r>
              <a:rPr lang="en-US" spc="-20" dirty="0"/>
              <a:t> </a:t>
            </a:r>
            <a:r>
              <a:rPr dirty="0"/>
              <a:t>allows</a:t>
            </a:r>
            <a:r>
              <a:rPr spc="-45" dirty="0"/>
              <a:t> </a:t>
            </a:r>
            <a:r>
              <a:rPr dirty="0"/>
              <a:t>them</a:t>
            </a:r>
            <a:r>
              <a:rPr spc="-50" dirty="0"/>
              <a:t> </a:t>
            </a:r>
            <a:r>
              <a:rPr dirty="0"/>
              <a:t>to</a:t>
            </a:r>
            <a:r>
              <a:rPr spc="-65" dirty="0"/>
              <a:t> </a:t>
            </a:r>
            <a:r>
              <a:rPr dirty="0"/>
              <a:t>send</a:t>
            </a:r>
            <a:r>
              <a:rPr spc="-65" dirty="0"/>
              <a:t> </a:t>
            </a:r>
            <a:r>
              <a:rPr dirty="0"/>
              <a:t>us</a:t>
            </a:r>
            <a:r>
              <a:rPr spc="-65" dirty="0"/>
              <a:t> </a:t>
            </a:r>
            <a:r>
              <a:rPr dirty="0"/>
              <a:t>your</a:t>
            </a:r>
            <a:r>
              <a:rPr spc="-55" dirty="0"/>
              <a:t> </a:t>
            </a:r>
            <a:r>
              <a:rPr dirty="0"/>
              <a:t>UA</a:t>
            </a:r>
            <a:r>
              <a:rPr spc="-55" dirty="0"/>
              <a:t> </a:t>
            </a:r>
            <a:r>
              <a:rPr spc="-10" dirty="0"/>
              <a:t>results.</a:t>
            </a:r>
          </a:p>
        </p:txBody>
      </p:sp>
      <p:grpSp>
        <p:nvGrpSpPr>
          <p:cNvPr id="4" name="object 4">
            <a:extLst>
              <a:ext uri="{C183D7F6-B498-43B3-948B-1728B52AA6E4}">
                <adec:decorative xmlns:adec="http://schemas.microsoft.com/office/drawing/2017/decorative" val="1"/>
              </a:ext>
            </a:extLst>
          </p:cNvPr>
          <p:cNvGrpSpPr/>
          <p:nvPr/>
        </p:nvGrpSpPr>
        <p:grpSpPr>
          <a:xfrm>
            <a:off x="228600" y="5410200"/>
            <a:ext cx="2209800" cy="1355090"/>
            <a:chOff x="228600" y="5410200"/>
            <a:chExt cx="2209800" cy="1355090"/>
          </a:xfrm>
        </p:grpSpPr>
        <p:pic>
          <p:nvPicPr>
            <p:cNvPr id="5" name="object 5"/>
            <p:cNvPicPr/>
            <p:nvPr/>
          </p:nvPicPr>
          <p:blipFill>
            <a:blip r:embed="rId4" cstate="print"/>
            <a:stretch>
              <a:fillRect/>
            </a:stretch>
          </p:blipFill>
          <p:spPr>
            <a:xfrm>
              <a:off x="228600" y="5410200"/>
              <a:ext cx="1792224" cy="1194816"/>
            </a:xfrm>
            <a:prstGeom prst="rect">
              <a:avLst/>
            </a:prstGeom>
          </p:spPr>
        </p:pic>
        <p:pic>
          <p:nvPicPr>
            <p:cNvPr id="6" name="object 6"/>
            <p:cNvPicPr/>
            <p:nvPr/>
          </p:nvPicPr>
          <p:blipFill>
            <a:blip r:embed="rId5" cstate="print"/>
            <a:stretch>
              <a:fillRect/>
            </a:stretch>
          </p:blipFill>
          <p:spPr>
            <a:xfrm>
              <a:off x="1219200" y="5952742"/>
              <a:ext cx="1219200" cy="812290"/>
            </a:xfrm>
            <a:prstGeom prst="rect">
              <a:avLst/>
            </a:prstGeom>
          </p:spPr>
        </p:pic>
      </p:grpSp>
      <p:pic>
        <p:nvPicPr>
          <p:cNvPr id="10" name="Audio 9" descr="Narration Enabled Icon">
            <a:hlinkClick r:id="" action="ppaction://media"/>
            <a:extLst>
              <a:ext uri="{FF2B5EF4-FFF2-40B4-BE49-F238E27FC236}">
                <a16:creationId xmlns:a16="http://schemas.microsoft.com/office/drawing/2014/main" id="{C14F8AD8-13F5-BC6C-EBB1-C3020B32EF0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A375623-5949-4B50-946D-1DA649A08542}" label="Slide9Captions" lang="" r:embed="rId6"/>
                        </p173:trackLst>
                      </p173:tracksInfo>
                    </p:ext>
                  </p14:extLst>
                </p14:media>
              </p:ext>
            </p:extLst>
          </p:nvPr>
        </p:nvPicPr>
        <p:blipFill>
          <a:blip r:embed="rId7"/>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6960"/>
    </mc:Choice>
    <mc:Fallback xmlns="">
      <p:transition spd="slow" advTm="5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4491</TotalTime>
  <Words>2800</Words>
  <Application>Microsoft Office PowerPoint</Application>
  <PresentationFormat>On-screen Show (4:3)</PresentationFormat>
  <Paragraphs>138</Paragraphs>
  <Slides>22</Slides>
  <Notes>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Arial</vt:lpstr>
      <vt:lpstr>Arial Narrow</vt:lpstr>
      <vt:lpstr>Calibri Light</vt:lpstr>
      <vt:lpstr>Wingdings</vt:lpstr>
      <vt:lpstr>Office Theme</vt:lpstr>
      <vt:lpstr>Orientation Handbook</vt:lpstr>
      <vt:lpstr>Why Are you here?</vt:lpstr>
      <vt:lpstr>Requirements</vt:lpstr>
      <vt:lpstr>General Information</vt:lpstr>
      <vt:lpstr>Telephone Check-in Calls</vt:lpstr>
      <vt:lpstr>Check-In Calls Continued</vt:lpstr>
      <vt:lpstr>Check-In Calls Continued (2)</vt:lpstr>
      <vt:lpstr>Random UA's</vt:lpstr>
      <vt:lpstr>UA's Continued</vt:lpstr>
      <vt:lpstr>UAs Continued (2) </vt:lpstr>
      <vt:lpstr>UA's Continued (3)</vt:lpstr>
      <vt:lpstr>Office Visits</vt:lpstr>
      <vt:lpstr>GPS</vt:lpstr>
      <vt:lpstr>GPS Continued </vt:lpstr>
      <vt:lpstr>Court</vt:lpstr>
      <vt:lpstr>Terms and Conditions</vt:lpstr>
      <vt:lpstr>3. The defendant shall not contact the victim unless it’s approved by the court.</vt:lpstr>
      <vt:lpstr>5. The defendant shall not violate any Federal, State, or Municipal laws while on supervision.    </vt:lpstr>
      <vt:lpstr>7. The defendant shall participate in all programs ordered by the court.</vt:lpstr>
      <vt:lpstr>9. The defendant will submit to drug testing as instructed by the Supervised Release Staff.</vt:lpstr>
      <vt:lpstr>Out of State Travel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Supervised Release Program (SRP)</dc:title>
  <dc:creator>Amy Beckman</dc:creator>
  <cp:lastModifiedBy>Kyle Berliner</cp:lastModifiedBy>
  <cp:revision>21</cp:revision>
  <dcterms:created xsi:type="dcterms:W3CDTF">2023-10-05T20:49:35Z</dcterms:created>
  <dcterms:modified xsi:type="dcterms:W3CDTF">2024-12-26T17:37:08Z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2023-10-03T00:00:00Z</vt:filetime>
  </property>
  <property fmtid="{D5CDD505-2E9C-101B-9397-08002B2CF9AE}" pid="3" name="Creator">
    <vt:lpwstr>Microsoft® PowerPoint® for Microsoft 365</vt:lpwstr>
  </property>
  <property fmtid="{D5CDD505-2E9C-101B-9397-08002B2CF9AE}" pid="4" name="LastSaved">
    <vt:filetime>2023-10-05T00:00:00Z</vt:filetime>
  </property>
  <property fmtid="{D5CDD505-2E9C-101B-9397-08002B2CF9AE}" pid="5" name="Producer">
    <vt:lpwstr>Microsoft® PowerPoint® for Microsoft 365</vt:lpwstr>
  </property>
</Properties>
</file>